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9B609-C98A-5A4D-0E92-BB3D49F54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2E2D53-9D3E-9A89-D243-C723A49AF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A9B321-AEC5-61E8-7BB4-8029E15E6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33FE1E-DB12-290D-46D6-605D0E3D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4FC6E0-89BD-FAAE-D8EB-9927E85E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49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F3104-12CC-F12C-302E-FF828F4D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102D24-2807-4CD9-58BA-121314594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0D2DB-0B99-40D9-602F-E694D3C36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0C0C0-B887-2DB6-645B-1712C824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44C49-F479-6136-2335-5622DEA7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88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67B326-1E08-DB74-E8B5-6DBB78BD7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50362C-AD61-29A7-F361-1447D7282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9CEBF-BCB1-4054-AD4F-1A8B31CE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B86C32-EF5A-0B30-B9F3-0581BD8A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1A6C8-D7D8-EEA2-43DD-A6CBAF03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27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1193C6-9F25-B0A9-CA34-C95A593CB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D0BC68-9C21-EBAF-A51C-3FFE8D114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1449F4-C15E-02D9-6F94-DB2AB53E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C64B4-0DE0-C0A2-3557-DEEAED6E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80A7FA-BCA0-7519-6C9A-0C8F64CD6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70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309C4-8F46-11DC-29B2-F167B026E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04C25A-48C7-16B7-88FF-80D276CF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1CDA83-660C-024F-DA35-5B7E9993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1F7E80-15EB-9E90-D2EF-1390C8E9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3FAA7-21EA-2693-6813-E3266764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2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2B710-7514-5832-4ADB-76CA7FD8A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E1C450-41B3-84CF-2D32-F9082343A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3C41D9-6351-263F-27F1-C7ABACBC7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C30363-E44D-D586-3758-000D6645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353BB2-8134-A797-9D4F-17F002E4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FF4AFF-EA92-10F3-39AC-5F455FA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20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27FF9-BD2B-AE4D-2A18-8B5945882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20E641-561D-0247-62DD-58BF6B449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F9B3B4-3C25-8995-3468-D2AA6D4C6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F5AF59-331A-6187-23F1-869E1A83F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F8997A-B097-D7A9-8624-83526C976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D2D265-09C3-50F7-4D7A-BA9D8CAE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278BFE-AD4C-C7DD-730D-6F8F02F68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CA90A5-3162-BA7E-5305-B06A0492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41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D54AC-95A5-D65D-FB27-7ACEAEC8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320F1A-4176-BB74-18C0-5E30CE2B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368BA2-D732-F9AE-2942-02598773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4A3404-137A-014D-38D4-E03322CA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69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2B0E1E-80BB-276F-B2AB-AA106988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AE6AD7-ADF4-EA7F-7245-79B0EC69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DAD256-5CFD-6C0D-7F74-902C8E6CA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1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BE5D3-53BC-AF24-881B-8DBAB004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2C8607-F900-FED6-CF4D-59AED0760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F70A2F-D797-001A-D49E-55B306335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7A8C08-69FE-0448-D66A-4B264F6A5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50367B-CD1B-D5D8-5DB0-F5436058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C6F0DC-20EE-92F0-12DB-535564B2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3239F1-0640-6673-AE49-58879447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DFAAD8-28C5-0716-A36E-36DCC9DD3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3F032F-8F1E-19C5-7E7C-1580D15B5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D244F5-29D7-72D3-3F69-2E00EF56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6667A0-B3DD-6573-322E-90C7B4C64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099A90-1DBB-BCFD-8167-DF85F957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15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2CDD22-BD00-26ED-1B82-B0CFE5C5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9767AC-FCC4-E197-3429-DB51725F2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BB94F-FFD3-686E-BF70-6727F776D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28E6-3A75-43CA-AD75-32F04B593E41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4CDE3-B3CE-FC3E-286E-9433B7F26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7A563-1991-AC91-13CE-EC40E5B7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F5EF-0DB6-4915-B63D-2956FFAD0B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6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CF9AA-B2F9-D79E-D4EC-5C35B0726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5E5781-437D-AF4B-710F-42EA76518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4D07895-2BF9-2DD3-C4AE-EF78654A2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9"/>
    </mc:Choice>
    <mc:Fallback xmlns="">
      <p:transition spd="slow" advTm="102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7926BC-2AAB-D539-6678-795C6055F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62"/>
    </mc:Choice>
    <mc:Fallback xmlns="">
      <p:transition spd="slow" advTm="3056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2503E06-6B6E-9F31-1371-A817BB8E3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62"/>
    </mc:Choice>
    <mc:Fallback xmlns="">
      <p:transition spd="slow" advTm="306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6D8E43-3EC8-C926-1B86-2CBAF944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85"/>
    </mc:Choice>
    <mc:Fallback xmlns="">
      <p:transition spd="slow" advTm="1638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1EBB49-7E95-7795-BF7D-A1AB4556B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97"/>
    </mc:Choice>
    <mc:Fallback xmlns="">
      <p:transition spd="slow" advTm="1599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B135857-14B3-B0EE-4779-D4066BEBE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5"/>
    </mc:Choice>
    <mc:Fallback xmlns="">
      <p:transition spd="slow" advTm="1562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C8BF5B-F699-D3DF-E42B-8B92CD87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7"/>
    </mc:Choice>
    <mc:Fallback xmlns="">
      <p:transition spd="slow" advTm="1636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B82E7A-5EE0-78B0-5C47-7F95AEE15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7"/>
    </mc:Choice>
    <mc:Fallback xmlns="">
      <p:transition spd="slow" advTm="161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0A14EDB-B7CD-0240-7C93-1412151D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55"/>
    </mc:Choice>
    <mc:Fallback xmlns="">
      <p:transition spd="slow" advTm="201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5CB1B03-9390-9D79-D673-59E6F2FA0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09"/>
    </mc:Choice>
    <mc:Fallback xmlns="">
      <p:transition spd="slow" advTm="229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EC00BF-C986-36A3-6101-B6AD6B44D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0"/>
    </mc:Choice>
    <mc:Fallback xmlns="">
      <p:transition spd="slow" advTm="2331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6943DD-981B-EC2F-3823-09A32F843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63"/>
    </mc:Choice>
    <mc:Fallback xmlns="">
      <p:transition spd="slow" advTm="163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E7C0D0-F6CB-C08E-5A02-E5815CDA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29"/>
    </mc:Choice>
    <mc:Fallback xmlns="">
      <p:transition spd="slow" advTm="2072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B247CB-7CDF-EB39-C87B-882BD47BE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97"/>
    </mc:Choice>
    <mc:Fallback xmlns="">
      <p:transition spd="slow" advTm="3339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C5BA6A-3ED0-7EA8-521F-A55CC090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22"/>
    </mc:Choice>
    <mc:Fallback xmlns="">
      <p:transition spd="slow" advTm="2142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3F7CF37-2C23-C850-09E1-E31ED0D5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0"/>
    </mc:Choice>
    <mc:Fallback xmlns="">
      <p:transition spd="slow" advTm="1660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Grand écran</PresentationFormat>
  <Paragraphs>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Marine Gauthey</dc:creator>
  <cp:lastModifiedBy>Marine Gauthey</cp:lastModifiedBy>
  <cp:revision>2</cp:revision>
  <dcterms:created xsi:type="dcterms:W3CDTF">2024-09-13T07:25:36Z</dcterms:created>
  <dcterms:modified xsi:type="dcterms:W3CDTF">2024-09-13T07:36:30Z</dcterms:modified>
</cp:coreProperties>
</file>