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73" r:id="rId5"/>
    <p:sldId id="277" r:id="rId6"/>
    <p:sldId id="261" r:id="rId7"/>
    <p:sldId id="286" r:id="rId8"/>
    <p:sldId id="269" r:id="rId9"/>
    <p:sldId id="274" r:id="rId10"/>
    <p:sldId id="270" r:id="rId11"/>
    <p:sldId id="268" r:id="rId12"/>
    <p:sldId id="262" r:id="rId13"/>
    <p:sldId id="271" r:id="rId14"/>
    <p:sldId id="282" r:id="rId15"/>
    <p:sldId id="289" r:id="rId16"/>
    <p:sldId id="263" r:id="rId17"/>
    <p:sldId id="264" r:id="rId18"/>
    <p:sldId id="284" r:id="rId19"/>
    <p:sldId id="280" r:id="rId20"/>
    <p:sldId id="288" r:id="rId21"/>
    <p:sldId id="265" r:id="rId22"/>
    <p:sldId id="267" r:id="rId23"/>
    <p:sldId id="272" r:id="rId24"/>
    <p:sldId id="266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7BA926-F748-45F4-A786-F41C9F127E0C}" v="985" dt="2024-09-06T20:05:51.4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ub Natation" userId="8d0e9e04898aa78d" providerId="LiveId" clId="{757BA926-F748-45F4-A786-F41C9F127E0C}"/>
    <pc:docChg chg="undo redo custSel addSld delSld modSld sldOrd">
      <pc:chgData name="Club Natation" userId="8d0e9e04898aa78d" providerId="LiveId" clId="{757BA926-F748-45F4-A786-F41C9F127E0C}" dt="2024-09-06T20:06:05.863" v="2372"/>
      <pc:docMkLst>
        <pc:docMk/>
      </pc:docMkLst>
      <pc:sldChg chg="modSp mod modTransition">
        <pc:chgData name="Club Natation" userId="8d0e9e04898aa78d" providerId="LiveId" clId="{757BA926-F748-45F4-A786-F41C9F127E0C}" dt="2024-09-06T20:01:41.731" v="2165"/>
        <pc:sldMkLst>
          <pc:docMk/>
          <pc:sldMk cId="2089743411" sldId="256"/>
        </pc:sldMkLst>
        <pc:spChg chg="mod">
          <ac:chgData name="Club Natation" userId="8d0e9e04898aa78d" providerId="LiveId" clId="{757BA926-F748-45F4-A786-F41C9F127E0C}" dt="2024-09-06T13:38:20.858" v="1947" actId="20577"/>
          <ac:spMkLst>
            <pc:docMk/>
            <pc:sldMk cId="2089743411" sldId="256"/>
            <ac:spMk id="3" creationId="{1FE73926-7BF7-E052-FFA9-34D7AB0881F9}"/>
          </ac:spMkLst>
        </pc:spChg>
      </pc:sldChg>
      <pc:sldChg chg="modSp del mod">
        <pc:chgData name="Club Natation" userId="8d0e9e04898aa78d" providerId="LiveId" clId="{757BA926-F748-45F4-A786-F41C9F127E0C}" dt="2024-09-05T21:21:49.027" v="1094" actId="2696"/>
        <pc:sldMkLst>
          <pc:docMk/>
          <pc:sldMk cId="1983711523" sldId="258"/>
        </pc:sldMkLst>
        <pc:spChg chg="mod">
          <ac:chgData name="Club Natation" userId="8d0e9e04898aa78d" providerId="LiveId" clId="{757BA926-F748-45F4-A786-F41C9F127E0C}" dt="2024-09-05T20:02:02.051" v="48" actId="20577"/>
          <ac:spMkLst>
            <pc:docMk/>
            <pc:sldMk cId="1983711523" sldId="258"/>
            <ac:spMk id="3" creationId="{24E78333-A7C5-9669-1DBB-9D17D9A86B42}"/>
          </ac:spMkLst>
        </pc:spChg>
      </pc:sldChg>
      <pc:sldChg chg="addSp delSp modSp mod modTransition">
        <pc:chgData name="Club Natation" userId="8d0e9e04898aa78d" providerId="LiveId" clId="{757BA926-F748-45F4-A786-F41C9F127E0C}" dt="2024-09-06T20:01:51.212" v="2169"/>
        <pc:sldMkLst>
          <pc:docMk/>
          <pc:sldMk cId="3045053722" sldId="259"/>
        </pc:sldMkLst>
        <pc:spChg chg="mod">
          <ac:chgData name="Club Natation" userId="8d0e9e04898aa78d" providerId="LiveId" clId="{757BA926-F748-45F4-A786-F41C9F127E0C}" dt="2024-09-05T21:52:45.959" v="1585" actId="1076"/>
          <ac:spMkLst>
            <pc:docMk/>
            <pc:sldMk cId="3045053722" sldId="259"/>
            <ac:spMk id="2" creationId="{D8BAD913-CAC9-86D1-2DA9-EF9C16ADD5A3}"/>
          </ac:spMkLst>
        </pc:spChg>
        <pc:spChg chg="mod">
          <ac:chgData name="Club Natation" userId="8d0e9e04898aa78d" providerId="LiveId" clId="{757BA926-F748-45F4-A786-F41C9F127E0C}" dt="2024-09-05T21:52:35.082" v="1584" actId="1076"/>
          <ac:spMkLst>
            <pc:docMk/>
            <pc:sldMk cId="3045053722" sldId="259"/>
            <ac:spMk id="3" creationId="{916AF91F-3659-7E02-D658-09FC0FF8EEB9}"/>
          </ac:spMkLst>
        </pc:spChg>
        <pc:spChg chg="del">
          <ac:chgData name="Club Natation" userId="8d0e9e04898aa78d" providerId="LiveId" clId="{757BA926-F748-45F4-A786-F41C9F127E0C}" dt="2024-09-05T21:17:44.857" v="979" actId="26606"/>
          <ac:spMkLst>
            <pc:docMk/>
            <pc:sldMk cId="3045053722" sldId="259"/>
            <ac:spMk id="19" creationId="{DB304A14-32D0-4873-B914-423ED7B8DAFD}"/>
          </ac:spMkLst>
        </pc:spChg>
        <pc:spChg chg="del">
          <ac:chgData name="Club Natation" userId="8d0e9e04898aa78d" providerId="LiveId" clId="{757BA926-F748-45F4-A786-F41C9F127E0C}" dt="2024-09-05T21:17:44.857" v="979" actId="26606"/>
          <ac:spMkLst>
            <pc:docMk/>
            <pc:sldMk cId="3045053722" sldId="259"/>
            <ac:spMk id="21" creationId="{1D460C86-854F-4FB3-ABC2-E823D8FEB9DB}"/>
          </ac:spMkLst>
        </pc:spChg>
        <pc:spChg chg="del">
          <ac:chgData name="Club Natation" userId="8d0e9e04898aa78d" providerId="LiveId" clId="{757BA926-F748-45F4-A786-F41C9F127E0C}" dt="2024-09-05T21:17:44.857" v="979" actId="26606"/>
          <ac:spMkLst>
            <pc:docMk/>
            <pc:sldMk cId="3045053722" sldId="259"/>
            <ac:spMk id="23" creationId="{BB48116A-278A-4CC5-89D3-9DE8E8FF1245}"/>
          </ac:spMkLst>
        </pc:spChg>
        <pc:spChg chg="add">
          <ac:chgData name="Club Natation" userId="8d0e9e04898aa78d" providerId="LiveId" clId="{757BA926-F748-45F4-A786-F41C9F127E0C}" dt="2024-09-05T21:17:44.857" v="979" actId="26606"/>
          <ac:spMkLst>
            <pc:docMk/>
            <pc:sldMk cId="3045053722" sldId="259"/>
            <ac:spMk id="28" creationId="{D2B783EE-0239-4717-BBEA-8C9EAC61C824}"/>
          </ac:spMkLst>
        </pc:spChg>
        <pc:spChg chg="add">
          <ac:chgData name="Club Natation" userId="8d0e9e04898aa78d" providerId="LiveId" clId="{757BA926-F748-45F4-A786-F41C9F127E0C}" dt="2024-09-05T21:17:44.857" v="979" actId="26606"/>
          <ac:spMkLst>
            <pc:docMk/>
            <pc:sldMk cId="3045053722" sldId="259"/>
            <ac:spMk id="30" creationId="{A7B99495-F43F-4D80-A44F-2CB4764EB90B}"/>
          </ac:spMkLst>
        </pc:spChg>
        <pc:spChg chg="add">
          <ac:chgData name="Club Natation" userId="8d0e9e04898aa78d" providerId="LiveId" clId="{757BA926-F748-45F4-A786-F41C9F127E0C}" dt="2024-09-05T21:17:44.857" v="979" actId="26606"/>
          <ac:spMkLst>
            <pc:docMk/>
            <pc:sldMk cId="3045053722" sldId="259"/>
            <ac:spMk id="32" creationId="{70BEB1E7-2F88-40BC-B73D-42E5B6F80BFC}"/>
          </ac:spMkLst>
        </pc:spChg>
        <pc:picChg chg="add mod">
          <ac:chgData name="Club Natation" userId="8d0e9e04898aa78d" providerId="LiveId" clId="{757BA926-F748-45F4-A786-F41C9F127E0C}" dt="2024-09-05T21:17:44.857" v="979" actId="26606"/>
          <ac:picMkLst>
            <pc:docMk/>
            <pc:sldMk cId="3045053722" sldId="259"/>
            <ac:picMk id="5" creationId="{FA568436-91B4-019B-1CE6-7E80AFDFC1D1}"/>
          </ac:picMkLst>
        </pc:picChg>
        <pc:picChg chg="mod">
          <ac:chgData name="Club Natation" userId="8d0e9e04898aa78d" providerId="LiveId" clId="{757BA926-F748-45F4-A786-F41C9F127E0C}" dt="2024-09-05T21:17:44.857" v="979" actId="26606"/>
          <ac:picMkLst>
            <pc:docMk/>
            <pc:sldMk cId="3045053722" sldId="259"/>
            <ac:picMk id="7" creationId="{463BCD92-AFA4-E387-D62C-E797FD2EA84B}"/>
          </ac:picMkLst>
        </pc:picChg>
      </pc:sldChg>
      <pc:sldChg chg="addSp delSp modSp mod ord modTransition">
        <pc:chgData name="Club Natation" userId="8d0e9e04898aa78d" providerId="LiveId" clId="{757BA926-F748-45F4-A786-F41C9F127E0C}" dt="2024-09-06T20:01:55.995" v="2174"/>
        <pc:sldMkLst>
          <pc:docMk/>
          <pc:sldMk cId="3685178685" sldId="260"/>
        </pc:sldMkLst>
        <pc:spChg chg="add del mod">
          <ac:chgData name="Club Natation" userId="8d0e9e04898aa78d" providerId="LiveId" clId="{757BA926-F748-45F4-A786-F41C9F127E0C}" dt="2024-09-05T20:48:26.553" v="256" actId="931"/>
          <ac:spMkLst>
            <pc:docMk/>
            <pc:sldMk cId="3685178685" sldId="260"/>
            <ac:spMk id="4" creationId="{2345BB3D-6D55-FBA4-02E1-7513E400012E}"/>
          </ac:spMkLst>
        </pc:spChg>
        <pc:spChg chg="mod">
          <ac:chgData name="Club Natation" userId="8d0e9e04898aa78d" providerId="LiveId" clId="{757BA926-F748-45F4-A786-F41C9F127E0C}" dt="2024-09-05T20:48:54.054" v="285" actId="20577"/>
          <ac:spMkLst>
            <pc:docMk/>
            <pc:sldMk cId="3685178685" sldId="260"/>
            <ac:spMk id="11" creationId="{4141EBB5-F128-0C98-8423-8BB47EEC00A3}"/>
          </ac:spMkLst>
        </pc:spChg>
        <pc:spChg chg="mod">
          <ac:chgData name="Club Natation" userId="8d0e9e04898aa78d" providerId="LiveId" clId="{757BA926-F748-45F4-A786-F41C9F127E0C}" dt="2024-09-05T20:49:51.189" v="366" actId="20577"/>
          <ac:spMkLst>
            <pc:docMk/>
            <pc:sldMk cId="3685178685" sldId="260"/>
            <ac:spMk id="13" creationId="{BFD08D38-A88A-EC9C-E2DC-3927156966F5}"/>
          </ac:spMkLst>
        </pc:spChg>
        <pc:picChg chg="del">
          <ac:chgData name="Club Natation" userId="8d0e9e04898aa78d" providerId="LiveId" clId="{757BA926-F748-45F4-A786-F41C9F127E0C}" dt="2024-09-05T20:48:10.425" v="255" actId="478"/>
          <ac:picMkLst>
            <pc:docMk/>
            <pc:sldMk cId="3685178685" sldId="260"/>
            <ac:picMk id="7" creationId="{D1FD2493-4696-B9ED-FAD9-CD216B32D23D}"/>
          </ac:picMkLst>
        </pc:picChg>
        <pc:picChg chg="add mod">
          <ac:chgData name="Club Natation" userId="8d0e9e04898aa78d" providerId="LiveId" clId="{757BA926-F748-45F4-A786-F41C9F127E0C}" dt="2024-09-05T20:48:35.957" v="261" actId="1076"/>
          <ac:picMkLst>
            <pc:docMk/>
            <pc:sldMk cId="3685178685" sldId="260"/>
            <ac:picMk id="8" creationId="{AC8EC1A9-DAD6-5167-E520-B73E5AEFFFF0}"/>
          </ac:picMkLst>
        </pc:picChg>
      </pc:sldChg>
      <pc:sldChg chg="modTransition">
        <pc:chgData name="Club Natation" userId="8d0e9e04898aa78d" providerId="LiveId" clId="{757BA926-F748-45F4-A786-F41C9F127E0C}" dt="2024-09-06T20:02:18.365" v="2200"/>
        <pc:sldMkLst>
          <pc:docMk/>
          <pc:sldMk cId="461770851" sldId="261"/>
        </pc:sldMkLst>
      </pc:sldChg>
      <pc:sldChg chg="modTransition">
        <pc:chgData name="Club Natation" userId="8d0e9e04898aa78d" providerId="LiveId" clId="{757BA926-F748-45F4-A786-F41C9F127E0C}" dt="2024-09-06T20:02:55.866" v="2258"/>
        <pc:sldMkLst>
          <pc:docMk/>
          <pc:sldMk cId="1939382565" sldId="262"/>
        </pc:sldMkLst>
      </pc:sldChg>
      <pc:sldChg chg="addSp delSp modSp mod modTransition">
        <pc:chgData name="Club Natation" userId="8d0e9e04898aa78d" providerId="LiveId" clId="{757BA926-F748-45F4-A786-F41C9F127E0C}" dt="2024-09-06T20:03:20.957" v="2298"/>
        <pc:sldMkLst>
          <pc:docMk/>
          <pc:sldMk cId="3625638921" sldId="263"/>
        </pc:sldMkLst>
        <pc:spChg chg="mod">
          <ac:chgData name="Club Natation" userId="8d0e9e04898aa78d" providerId="LiveId" clId="{757BA926-F748-45F4-A786-F41C9F127E0C}" dt="2024-09-06T19:43:37.819" v="2015" actId="26606"/>
          <ac:spMkLst>
            <pc:docMk/>
            <pc:sldMk cId="3625638921" sldId="263"/>
            <ac:spMk id="2" creationId="{8FCDA3F2-F88F-F6B4-5CBB-E6E0AC523AAC}"/>
          </ac:spMkLst>
        </pc:spChg>
        <pc:spChg chg="del mod">
          <ac:chgData name="Club Natation" userId="8d0e9e04898aa78d" providerId="LiveId" clId="{757BA926-F748-45F4-A786-F41C9F127E0C}" dt="2024-09-05T21:49:24.306" v="1472" actId="478"/>
          <ac:spMkLst>
            <pc:docMk/>
            <pc:sldMk cId="3625638921" sldId="263"/>
            <ac:spMk id="3" creationId="{2FDC1C26-A253-CDF2-F3F5-F65331BC200C}"/>
          </ac:spMkLst>
        </pc:spChg>
        <pc:spChg chg="del">
          <ac:chgData name="Club Natation" userId="8d0e9e04898aa78d" providerId="LiveId" clId="{757BA926-F748-45F4-A786-F41C9F127E0C}" dt="2024-09-06T19:43:37.819" v="2015" actId="26606"/>
          <ac:spMkLst>
            <pc:docMk/>
            <pc:sldMk cId="3625638921" sldId="263"/>
            <ac:spMk id="13" creationId="{AAD0DBB9-1A4B-4391-81D4-CB19F9AB918A}"/>
          </ac:spMkLst>
        </pc:spChg>
        <pc:spChg chg="del">
          <ac:chgData name="Club Natation" userId="8d0e9e04898aa78d" providerId="LiveId" clId="{757BA926-F748-45F4-A786-F41C9F127E0C}" dt="2024-09-06T19:43:37.819" v="2015" actId="26606"/>
          <ac:spMkLst>
            <pc:docMk/>
            <pc:sldMk cId="3625638921" sldId="263"/>
            <ac:spMk id="14" creationId="{BACC6370-2D7E-4714-9D71-7542949D7D5D}"/>
          </ac:spMkLst>
        </pc:spChg>
        <pc:spChg chg="del">
          <ac:chgData name="Club Natation" userId="8d0e9e04898aa78d" providerId="LiveId" clId="{757BA926-F748-45F4-A786-F41C9F127E0C}" dt="2024-09-06T19:43:37.819" v="2015" actId="26606"/>
          <ac:spMkLst>
            <pc:docMk/>
            <pc:sldMk cId="3625638921" sldId="263"/>
            <ac:spMk id="15" creationId="{063BBA22-50EA-4C4D-BE05-F1CE4E63AA56}"/>
          </ac:spMkLst>
        </pc:spChg>
        <pc:spChg chg="del">
          <ac:chgData name="Club Natation" userId="8d0e9e04898aa78d" providerId="LiveId" clId="{757BA926-F748-45F4-A786-F41C9F127E0C}" dt="2024-09-06T19:43:37.819" v="2015" actId="26606"/>
          <ac:spMkLst>
            <pc:docMk/>
            <pc:sldMk cId="3625638921" sldId="263"/>
            <ac:spMk id="16" creationId="{F68B3F68-107C-434F-AA38-110D5EA91B85}"/>
          </ac:spMkLst>
        </pc:spChg>
        <pc:spChg chg="add">
          <ac:chgData name="Club Natation" userId="8d0e9e04898aa78d" providerId="LiveId" clId="{757BA926-F748-45F4-A786-F41C9F127E0C}" dt="2024-09-06T19:43:37.819" v="2015" actId="26606"/>
          <ac:spMkLst>
            <pc:docMk/>
            <pc:sldMk cId="3625638921" sldId="263"/>
            <ac:spMk id="22" creationId="{04812C46-200A-4DEB-A05E-3ED6C68C2387}"/>
          </ac:spMkLst>
        </pc:spChg>
        <pc:spChg chg="add">
          <ac:chgData name="Club Natation" userId="8d0e9e04898aa78d" providerId="LiveId" clId="{757BA926-F748-45F4-A786-F41C9F127E0C}" dt="2024-09-06T19:43:37.819" v="2015" actId="26606"/>
          <ac:spMkLst>
            <pc:docMk/>
            <pc:sldMk cId="3625638921" sldId="263"/>
            <ac:spMk id="24" creationId="{D1EA859B-E555-4109-94F3-6700E046E008}"/>
          </ac:spMkLst>
        </pc:spChg>
        <pc:graphicFrameChg chg="mod modGraphic">
          <ac:chgData name="Club Natation" userId="8d0e9e04898aa78d" providerId="LiveId" clId="{757BA926-F748-45F4-A786-F41C9F127E0C}" dt="2024-09-06T19:44:37.299" v="2087" actId="20577"/>
          <ac:graphicFrameMkLst>
            <pc:docMk/>
            <pc:sldMk cId="3625638921" sldId="263"/>
            <ac:graphicFrameMk id="17" creationId="{BD6F72B0-E5CA-CFF3-2697-E082554E1809}"/>
          </ac:graphicFrameMkLst>
        </pc:graphicFrameChg>
        <pc:picChg chg="add mod ord">
          <ac:chgData name="Club Natation" userId="8d0e9e04898aa78d" providerId="LiveId" clId="{757BA926-F748-45F4-A786-F41C9F127E0C}" dt="2024-09-06T19:43:37.819" v="2015" actId="26606"/>
          <ac:picMkLst>
            <pc:docMk/>
            <pc:sldMk cId="3625638921" sldId="263"/>
            <ac:picMk id="4" creationId="{6820A482-0CCA-A39B-C60A-DA26D00F0F43}"/>
          </ac:picMkLst>
        </pc:picChg>
      </pc:sldChg>
      <pc:sldChg chg="addSp delSp modSp mod modTransition setBg setClrOvrMap">
        <pc:chgData name="Club Natation" userId="8d0e9e04898aa78d" providerId="LiveId" clId="{757BA926-F748-45F4-A786-F41C9F127E0C}" dt="2024-09-06T20:03:33.732" v="2308"/>
        <pc:sldMkLst>
          <pc:docMk/>
          <pc:sldMk cId="3629199530" sldId="264"/>
        </pc:sldMkLst>
        <pc:spChg chg="mod">
          <ac:chgData name="Club Natation" userId="8d0e9e04898aa78d" providerId="LiveId" clId="{757BA926-F748-45F4-A786-F41C9F127E0C}" dt="2024-09-05T21:47:09.927" v="1418" actId="1076"/>
          <ac:spMkLst>
            <pc:docMk/>
            <pc:sldMk cId="3629199530" sldId="264"/>
            <ac:spMk id="2" creationId="{B893CF1B-31F5-9C0C-9159-6D749E8793D5}"/>
          </ac:spMkLst>
        </pc:spChg>
        <pc:spChg chg="add del">
          <ac:chgData name="Club Natation" userId="8d0e9e04898aa78d" providerId="LiveId" clId="{757BA926-F748-45F4-A786-F41C9F127E0C}" dt="2024-09-05T21:42:31.391" v="1352" actId="26606"/>
          <ac:spMkLst>
            <pc:docMk/>
            <pc:sldMk cId="3629199530" sldId="264"/>
            <ac:spMk id="9" creationId="{BACC6370-2D7E-4714-9D71-7542949D7D5D}"/>
          </ac:spMkLst>
        </pc:spChg>
        <pc:spChg chg="add del">
          <ac:chgData name="Club Natation" userId="8d0e9e04898aa78d" providerId="LiveId" clId="{757BA926-F748-45F4-A786-F41C9F127E0C}" dt="2024-09-05T21:42:31.391" v="1352" actId="26606"/>
          <ac:spMkLst>
            <pc:docMk/>
            <pc:sldMk cId="3629199530" sldId="264"/>
            <ac:spMk id="11" creationId="{F68B3F68-107C-434F-AA38-110D5EA91B85}"/>
          </ac:spMkLst>
        </pc:spChg>
        <pc:spChg chg="add del">
          <ac:chgData name="Club Natation" userId="8d0e9e04898aa78d" providerId="LiveId" clId="{757BA926-F748-45F4-A786-F41C9F127E0C}" dt="2024-09-05T21:42:31.391" v="1352" actId="26606"/>
          <ac:spMkLst>
            <pc:docMk/>
            <pc:sldMk cId="3629199530" sldId="264"/>
            <ac:spMk id="13" creationId="{AAD0DBB9-1A4B-4391-81D4-CB19F9AB918A}"/>
          </ac:spMkLst>
        </pc:spChg>
        <pc:spChg chg="add del">
          <ac:chgData name="Club Natation" userId="8d0e9e04898aa78d" providerId="LiveId" clId="{757BA926-F748-45F4-A786-F41C9F127E0C}" dt="2024-09-05T21:42:31.391" v="1352" actId="26606"/>
          <ac:spMkLst>
            <pc:docMk/>
            <pc:sldMk cId="3629199530" sldId="264"/>
            <ac:spMk id="15" creationId="{063BBA22-50EA-4C4D-BE05-F1CE4E63AA56}"/>
          </ac:spMkLst>
        </pc:spChg>
        <pc:spChg chg="add del">
          <ac:chgData name="Club Natation" userId="8d0e9e04898aa78d" providerId="LiveId" clId="{757BA926-F748-45F4-A786-F41C9F127E0C}" dt="2024-09-05T21:44:22.609" v="1363" actId="26606"/>
          <ac:spMkLst>
            <pc:docMk/>
            <pc:sldMk cId="3629199530" sldId="264"/>
            <ac:spMk id="20" creationId="{04812C46-200A-4DEB-A05E-3ED6C68C2387}"/>
          </ac:spMkLst>
        </pc:spChg>
        <pc:spChg chg="add del">
          <ac:chgData name="Club Natation" userId="8d0e9e04898aa78d" providerId="LiveId" clId="{757BA926-F748-45F4-A786-F41C9F127E0C}" dt="2024-09-05T21:44:22.609" v="1363" actId="26606"/>
          <ac:spMkLst>
            <pc:docMk/>
            <pc:sldMk cId="3629199530" sldId="264"/>
            <ac:spMk id="22" creationId="{D1EA859B-E555-4109-94F3-6700E046E008}"/>
          </ac:spMkLst>
        </pc:spChg>
        <pc:spChg chg="add">
          <ac:chgData name="Club Natation" userId="8d0e9e04898aa78d" providerId="LiveId" clId="{757BA926-F748-45F4-A786-F41C9F127E0C}" dt="2024-09-05T21:44:22.609" v="1363" actId="26606"/>
          <ac:spMkLst>
            <pc:docMk/>
            <pc:sldMk cId="3629199530" sldId="264"/>
            <ac:spMk id="27" creationId="{AD96FDFD-4E42-4A06-B8B5-768A1DB9C2A9}"/>
          </ac:spMkLst>
        </pc:spChg>
        <pc:graphicFrameChg chg="mod ord modGraphic">
          <ac:chgData name="Club Natation" userId="8d0e9e04898aa78d" providerId="LiveId" clId="{757BA926-F748-45F4-A786-F41C9F127E0C}" dt="2024-09-05T21:48:04.646" v="1443" actId="20577"/>
          <ac:graphicFrameMkLst>
            <pc:docMk/>
            <pc:sldMk cId="3629199530" sldId="264"/>
            <ac:graphicFrameMk id="5" creationId="{C6EDF341-DF21-2BB2-56B5-09F91055A63E}"/>
          </ac:graphicFrameMkLst>
        </pc:graphicFrameChg>
        <pc:picChg chg="add del mod ord">
          <ac:chgData name="Club Natation" userId="8d0e9e04898aa78d" providerId="LiveId" clId="{757BA926-F748-45F4-A786-F41C9F127E0C}" dt="2024-09-05T21:42:35.654" v="1353" actId="478"/>
          <ac:picMkLst>
            <pc:docMk/>
            <pc:sldMk cId="3629199530" sldId="264"/>
            <ac:picMk id="4" creationId="{56C4ADCB-8509-EA8C-1F5E-6F9449B788DD}"/>
          </ac:picMkLst>
        </pc:picChg>
        <pc:picChg chg="add mod ord">
          <ac:chgData name="Club Natation" userId="8d0e9e04898aa78d" providerId="LiveId" clId="{757BA926-F748-45F4-A786-F41C9F127E0C}" dt="2024-09-05T21:44:22.609" v="1363" actId="26606"/>
          <ac:picMkLst>
            <pc:docMk/>
            <pc:sldMk cId="3629199530" sldId="264"/>
            <ac:picMk id="7" creationId="{9922F9E1-C9E8-AD2F-C6C8-CC62FB371B16}"/>
          </ac:picMkLst>
        </pc:picChg>
        <pc:picChg chg="add mod">
          <ac:chgData name="Club Natation" userId="8d0e9e04898aa78d" providerId="LiveId" clId="{757BA926-F748-45F4-A786-F41C9F127E0C}" dt="2024-09-05T21:44:22.609" v="1363" actId="26606"/>
          <ac:picMkLst>
            <pc:docMk/>
            <pc:sldMk cId="3629199530" sldId="264"/>
            <ac:picMk id="10" creationId="{8391AE0F-6229-AE99-F1CC-27A4D183094A}"/>
          </ac:picMkLst>
        </pc:picChg>
        <pc:picChg chg="add mod">
          <ac:chgData name="Club Natation" userId="8d0e9e04898aa78d" providerId="LiveId" clId="{757BA926-F748-45F4-A786-F41C9F127E0C}" dt="2024-09-05T21:44:22.609" v="1363" actId="26606"/>
          <ac:picMkLst>
            <pc:docMk/>
            <pc:sldMk cId="3629199530" sldId="264"/>
            <ac:picMk id="14" creationId="{2374E519-79E4-2B5A-C005-C2378E89720F}"/>
          </ac:picMkLst>
        </pc:picChg>
      </pc:sldChg>
      <pc:sldChg chg="addSp delSp modSp mod modTransition">
        <pc:chgData name="Club Natation" userId="8d0e9e04898aa78d" providerId="LiveId" clId="{757BA926-F748-45F4-A786-F41C9F127E0C}" dt="2024-09-06T20:03:56.862" v="2342"/>
        <pc:sldMkLst>
          <pc:docMk/>
          <pc:sldMk cId="3040635742" sldId="265"/>
        </pc:sldMkLst>
        <pc:spChg chg="mod">
          <ac:chgData name="Club Natation" userId="8d0e9e04898aa78d" providerId="LiveId" clId="{757BA926-F748-45F4-A786-F41C9F127E0C}" dt="2024-09-05T21:15:10.074" v="935" actId="1076"/>
          <ac:spMkLst>
            <pc:docMk/>
            <pc:sldMk cId="3040635742" sldId="265"/>
            <ac:spMk id="2" creationId="{054B4121-D175-2E31-84C2-F81BD348DBFF}"/>
          </ac:spMkLst>
        </pc:spChg>
        <pc:spChg chg="add del mod">
          <ac:chgData name="Club Natation" userId="8d0e9e04898aa78d" providerId="LiveId" clId="{757BA926-F748-45F4-A786-F41C9F127E0C}" dt="2024-09-05T21:12:35.383" v="921" actId="26606"/>
          <ac:spMkLst>
            <pc:docMk/>
            <pc:sldMk cId="3040635742" sldId="265"/>
            <ac:spMk id="3" creationId="{32932D95-1F5E-35D0-89BD-1FCB837F4FE4}"/>
          </ac:spMkLst>
        </pc:spChg>
        <pc:spChg chg="del">
          <ac:chgData name="Club Natation" userId="8d0e9e04898aa78d" providerId="LiveId" clId="{757BA926-F748-45F4-A786-F41C9F127E0C}" dt="2024-09-05T21:12:35.383" v="921" actId="26606"/>
          <ac:spMkLst>
            <pc:docMk/>
            <pc:sldMk cId="3040635742" sldId="265"/>
            <ac:spMk id="26" creationId="{76EFD3D9-44F0-4267-BCC1-1613E79D8274}"/>
          </ac:spMkLst>
        </pc:spChg>
        <pc:spChg chg="del">
          <ac:chgData name="Club Natation" userId="8d0e9e04898aa78d" providerId="LiveId" clId="{757BA926-F748-45F4-A786-F41C9F127E0C}" dt="2024-09-05T21:12:35.383" v="921" actId="26606"/>
          <ac:spMkLst>
            <pc:docMk/>
            <pc:sldMk cId="3040635742" sldId="265"/>
            <ac:spMk id="28" creationId="{A779A851-95D6-41AF-937A-B0E4B7F6FA8D}"/>
          </ac:spMkLst>
        </pc:spChg>
        <pc:spChg chg="del">
          <ac:chgData name="Club Natation" userId="8d0e9e04898aa78d" providerId="LiveId" clId="{757BA926-F748-45F4-A786-F41C9F127E0C}" dt="2024-09-05T21:12:35.383" v="921" actId="26606"/>
          <ac:spMkLst>
            <pc:docMk/>
            <pc:sldMk cId="3040635742" sldId="265"/>
            <ac:spMk id="30" creationId="{953FB2E7-B6CB-429C-81EB-D9516D6D5C8D}"/>
          </ac:spMkLst>
        </pc:spChg>
        <pc:spChg chg="del">
          <ac:chgData name="Club Natation" userId="8d0e9e04898aa78d" providerId="LiveId" clId="{757BA926-F748-45F4-A786-F41C9F127E0C}" dt="2024-09-05T21:12:35.383" v="921" actId="26606"/>
          <ac:spMkLst>
            <pc:docMk/>
            <pc:sldMk cId="3040635742" sldId="265"/>
            <ac:spMk id="32" creationId="{2EC40DB1-B719-4A13-9A4D-0966B4B27866}"/>
          </ac:spMkLst>
        </pc:spChg>
        <pc:spChg chg="del">
          <ac:chgData name="Club Natation" userId="8d0e9e04898aa78d" providerId="LiveId" clId="{757BA926-F748-45F4-A786-F41C9F127E0C}" dt="2024-09-05T21:12:35.383" v="921" actId="26606"/>
          <ac:spMkLst>
            <pc:docMk/>
            <pc:sldMk cId="3040635742" sldId="265"/>
            <ac:spMk id="34" creationId="{82211336-CFF3-412D-868A-6679C1004C45}"/>
          </ac:spMkLst>
        </pc:spChg>
        <pc:spChg chg="add del">
          <ac:chgData name="Club Natation" userId="8d0e9e04898aa78d" providerId="LiveId" clId="{757BA926-F748-45F4-A786-F41C9F127E0C}" dt="2024-09-05T21:14:38.248" v="930" actId="26606"/>
          <ac:spMkLst>
            <pc:docMk/>
            <pc:sldMk cId="3040635742" sldId="265"/>
            <ac:spMk id="40" creationId="{3ECBE1F1-D69B-4AFA-ABD5-8E41720EF6DE}"/>
          </ac:spMkLst>
        </pc:spChg>
        <pc:spChg chg="add del">
          <ac:chgData name="Club Natation" userId="8d0e9e04898aa78d" providerId="LiveId" clId="{757BA926-F748-45F4-A786-F41C9F127E0C}" dt="2024-09-05T21:14:38.248" v="930" actId="26606"/>
          <ac:spMkLst>
            <pc:docMk/>
            <pc:sldMk cId="3040635742" sldId="265"/>
            <ac:spMk id="42" creationId="{603A6265-E10C-4B85-9C20-E75FCAF9CC63}"/>
          </ac:spMkLst>
        </pc:spChg>
        <pc:spChg chg="add mod">
          <ac:chgData name="Club Natation" userId="8d0e9e04898aa78d" providerId="LiveId" clId="{757BA926-F748-45F4-A786-F41C9F127E0C}" dt="2024-09-05T21:15:17.847" v="937" actId="5793"/>
          <ac:spMkLst>
            <pc:docMk/>
            <pc:sldMk cId="3040635742" sldId="265"/>
            <ac:spMk id="43" creationId="{32932D95-1F5E-35D0-89BD-1FCB837F4FE4}"/>
          </ac:spMkLst>
        </pc:spChg>
        <pc:spChg chg="add">
          <ac:chgData name="Club Natation" userId="8d0e9e04898aa78d" providerId="LiveId" clId="{757BA926-F748-45F4-A786-F41C9F127E0C}" dt="2024-09-05T21:14:38.248" v="930" actId="26606"/>
          <ac:spMkLst>
            <pc:docMk/>
            <pc:sldMk cId="3040635742" sldId="265"/>
            <ac:spMk id="48" creationId="{04812C46-200A-4DEB-A05E-3ED6C68C2387}"/>
          </ac:spMkLst>
        </pc:spChg>
        <pc:spChg chg="add">
          <ac:chgData name="Club Natation" userId="8d0e9e04898aa78d" providerId="LiveId" clId="{757BA926-F748-45F4-A786-F41C9F127E0C}" dt="2024-09-05T21:14:38.248" v="930" actId="26606"/>
          <ac:spMkLst>
            <pc:docMk/>
            <pc:sldMk cId="3040635742" sldId="265"/>
            <ac:spMk id="50" creationId="{D1EA859B-E555-4109-94F3-6700E046E008}"/>
          </ac:spMkLst>
        </pc:spChg>
        <pc:graphicFrameChg chg="add del">
          <ac:chgData name="Club Natation" userId="8d0e9e04898aa78d" providerId="LiveId" clId="{757BA926-F748-45F4-A786-F41C9F127E0C}" dt="2024-09-05T21:12:18.658" v="918" actId="26606"/>
          <ac:graphicFrameMkLst>
            <pc:docMk/>
            <pc:sldMk cId="3040635742" sldId="265"/>
            <ac:graphicFrameMk id="36" creationId="{38A63F89-01D1-FF1E-20F6-D71D71DCA05C}"/>
          </ac:graphicFrameMkLst>
        </pc:graphicFrameChg>
        <pc:graphicFrameChg chg="add del">
          <ac:chgData name="Club Natation" userId="8d0e9e04898aa78d" providerId="LiveId" clId="{757BA926-F748-45F4-A786-F41C9F127E0C}" dt="2024-09-05T21:12:35.383" v="920" actId="26606"/>
          <ac:graphicFrameMkLst>
            <pc:docMk/>
            <pc:sldMk cId="3040635742" sldId="265"/>
            <ac:graphicFrameMk id="38" creationId="{7C51BC8D-7A6B-1B69-4A25-C22B513715D7}"/>
          </ac:graphicFrameMkLst>
        </pc:graphicFrameChg>
        <pc:picChg chg="add del mod">
          <ac:chgData name="Club Natation" userId="8d0e9e04898aa78d" providerId="LiveId" clId="{757BA926-F748-45F4-A786-F41C9F127E0C}" dt="2024-09-05T21:13:58.334" v="926" actId="478"/>
          <ac:picMkLst>
            <pc:docMk/>
            <pc:sldMk cId="3040635742" sldId="265"/>
            <ac:picMk id="5" creationId="{9F48E1AA-C7CD-A9AB-6172-69581F55B491}"/>
          </ac:picMkLst>
        </pc:picChg>
        <pc:picChg chg="add mod ord">
          <ac:chgData name="Club Natation" userId="8d0e9e04898aa78d" providerId="LiveId" clId="{757BA926-F748-45F4-A786-F41C9F127E0C}" dt="2024-09-05T21:14:38.248" v="930" actId="26606"/>
          <ac:picMkLst>
            <pc:docMk/>
            <pc:sldMk cId="3040635742" sldId="265"/>
            <ac:picMk id="7" creationId="{251804B6-C7D1-029A-4B69-3282FD82BFEE}"/>
          </ac:picMkLst>
        </pc:picChg>
        <pc:picChg chg="add del">
          <ac:chgData name="Club Natation" userId="8d0e9e04898aa78d" providerId="LiveId" clId="{757BA926-F748-45F4-A786-F41C9F127E0C}" dt="2024-09-05T21:12:44.927" v="922" actId="478"/>
          <ac:picMkLst>
            <pc:docMk/>
            <pc:sldMk cId="3040635742" sldId="265"/>
            <ac:picMk id="41" creationId="{165216ED-7CEC-4DA9-AAC6-CE651AD00D91}"/>
          </ac:picMkLst>
        </pc:picChg>
      </pc:sldChg>
      <pc:sldChg chg="modSp mod modTransition">
        <pc:chgData name="Club Natation" userId="8d0e9e04898aa78d" providerId="LiveId" clId="{757BA926-F748-45F4-A786-F41C9F127E0C}" dt="2024-09-06T20:04:13.727" v="2364"/>
        <pc:sldMkLst>
          <pc:docMk/>
          <pc:sldMk cId="1646249120" sldId="266"/>
        </pc:sldMkLst>
        <pc:spChg chg="mod">
          <ac:chgData name="Club Natation" userId="8d0e9e04898aa78d" providerId="LiveId" clId="{757BA926-F748-45F4-A786-F41C9F127E0C}" dt="2024-09-06T13:38:26.954" v="1948" actId="20577"/>
          <ac:spMkLst>
            <pc:docMk/>
            <pc:sldMk cId="1646249120" sldId="266"/>
            <ac:spMk id="4" creationId="{2C86A3BE-0D6C-6F26-28E5-B27D4B3A46ED}"/>
          </ac:spMkLst>
        </pc:spChg>
        <pc:spChg chg="mod">
          <ac:chgData name="Club Natation" userId="8d0e9e04898aa78d" providerId="LiveId" clId="{757BA926-F748-45F4-A786-F41C9F127E0C}" dt="2024-09-05T21:16:08.509" v="973" actId="1076"/>
          <ac:spMkLst>
            <pc:docMk/>
            <pc:sldMk cId="1646249120" sldId="266"/>
            <ac:spMk id="5" creationId="{7167EB06-EA73-7856-EDA1-9E7189EA8B58}"/>
          </ac:spMkLst>
        </pc:spChg>
      </pc:sldChg>
      <pc:sldChg chg="modSp mod modTransition">
        <pc:chgData name="Club Natation" userId="8d0e9e04898aa78d" providerId="LiveId" clId="{757BA926-F748-45F4-A786-F41C9F127E0C}" dt="2024-09-06T20:04:03.523" v="2354"/>
        <pc:sldMkLst>
          <pc:docMk/>
          <pc:sldMk cId="341853177" sldId="267"/>
        </pc:sldMkLst>
        <pc:spChg chg="mod">
          <ac:chgData name="Club Natation" userId="8d0e9e04898aa78d" providerId="LiveId" clId="{757BA926-F748-45F4-A786-F41C9F127E0C}" dt="2024-09-05T22:04:42.301" v="1860" actId="20577"/>
          <ac:spMkLst>
            <pc:docMk/>
            <pc:sldMk cId="341853177" sldId="267"/>
            <ac:spMk id="2" creationId="{BBFB69A4-35D9-0EAD-67A1-9DD7E990A8AE}"/>
          </ac:spMkLst>
        </pc:spChg>
      </pc:sldChg>
      <pc:sldChg chg="addSp delSp modSp mod ord">
        <pc:chgData name="Club Natation" userId="8d0e9e04898aa78d" providerId="LiveId" clId="{757BA926-F748-45F4-A786-F41C9F127E0C}" dt="2024-09-05T21:54:39.101" v="1618" actId="20577"/>
        <pc:sldMkLst>
          <pc:docMk/>
          <pc:sldMk cId="3156856343" sldId="268"/>
        </pc:sldMkLst>
        <pc:spChg chg="mod">
          <ac:chgData name="Club Natation" userId="8d0e9e04898aa78d" providerId="LiveId" clId="{757BA926-F748-45F4-A786-F41C9F127E0C}" dt="2024-09-05T21:54:39.101" v="1618" actId="20577"/>
          <ac:spMkLst>
            <pc:docMk/>
            <pc:sldMk cId="3156856343" sldId="268"/>
            <ac:spMk id="2" creationId="{F938E5FB-7B8F-E641-5B08-C1F6F64D382A}"/>
          </ac:spMkLst>
        </pc:spChg>
        <pc:spChg chg="mod ord">
          <ac:chgData name="Club Natation" userId="8d0e9e04898aa78d" providerId="LiveId" clId="{757BA926-F748-45F4-A786-F41C9F127E0C}" dt="2024-09-05T21:28:51.562" v="1125" actId="26606"/>
          <ac:spMkLst>
            <pc:docMk/>
            <pc:sldMk cId="3156856343" sldId="268"/>
            <ac:spMk id="3" creationId="{CD4DE889-E431-1BC7-A825-F4818DA22C67}"/>
          </ac:spMkLst>
        </pc:spChg>
        <pc:spChg chg="del">
          <ac:chgData name="Club Natation" userId="8d0e9e04898aa78d" providerId="LiveId" clId="{757BA926-F748-45F4-A786-F41C9F127E0C}" dt="2024-09-05T20:54:45.512" v="478" actId="26606"/>
          <ac:spMkLst>
            <pc:docMk/>
            <pc:sldMk cId="3156856343" sldId="268"/>
            <ac:spMk id="8" creationId="{C2554CA6-288E-4202-BC52-2E5A8F0C0AED}"/>
          </ac:spMkLst>
        </pc:spChg>
        <pc:spChg chg="del">
          <ac:chgData name="Club Natation" userId="8d0e9e04898aa78d" providerId="LiveId" clId="{757BA926-F748-45F4-A786-F41C9F127E0C}" dt="2024-09-05T20:54:45.512" v="478" actId="26606"/>
          <ac:spMkLst>
            <pc:docMk/>
            <pc:sldMk cId="3156856343" sldId="268"/>
            <ac:spMk id="10" creationId="{B10BB131-AC8E-4A8E-A5D1-36260F720C3B}"/>
          </ac:spMkLst>
        </pc:spChg>
        <pc:spChg chg="del">
          <ac:chgData name="Club Natation" userId="8d0e9e04898aa78d" providerId="LiveId" clId="{757BA926-F748-45F4-A786-F41C9F127E0C}" dt="2024-09-05T20:54:45.512" v="478" actId="26606"/>
          <ac:spMkLst>
            <pc:docMk/>
            <pc:sldMk cId="3156856343" sldId="268"/>
            <ac:spMk id="12" creationId="{5B7778FC-632E-4DCA-A7CB-0D7731CCF970}"/>
          </ac:spMkLst>
        </pc:spChg>
        <pc:spChg chg="del">
          <ac:chgData name="Club Natation" userId="8d0e9e04898aa78d" providerId="LiveId" clId="{757BA926-F748-45F4-A786-F41C9F127E0C}" dt="2024-09-05T20:54:45.512" v="478" actId="26606"/>
          <ac:spMkLst>
            <pc:docMk/>
            <pc:sldMk cId="3156856343" sldId="268"/>
            <ac:spMk id="14" creationId="{FA23A907-97FB-4A8F-880A-DD77401C4296}"/>
          </ac:spMkLst>
        </pc:spChg>
        <pc:spChg chg="add del">
          <ac:chgData name="Club Natation" userId="8d0e9e04898aa78d" providerId="LiveId" clId="{757BA926-F748-45F4-A786-F41C9F127E0C}" dt="2024-09-05T21:28:51.562" v="1125" actId="26606"/>
          <ac:spMkLst>
            <pc:docMk/>
            <pc:sldMk cId="3156856343" sldId="268"/>
            <ac:spMk id="20" creationId="{3ECBE1F1-D69B-4AFA-ABD5-8E41720EF6DE}"/>
          </ac:spMkLst>
        </pc:spChg>
        <pc:spChg chg="add del">
          <ac:chgData name="Club Natation" userId="8d0e9e04898aa78d" providerId="LiveId" clId="{757BA926-F748-45F4-A786-F41C9F127E0C}" dt="2024-09-05T21:28:51.562" v="1125" actId="26606"/>
          <ac:spMkLst>
            <pc:docMk/>
            <pc:sldMk cId="3156856343" sldId="268"/>
            <ac:spMk id="22" creationId="{603A6265-E10C-4B85-9C20-E75FCAF9CC63}"/>
          </ac:spMkLst>
        </pc:spChg>
        <pc:spChg chg="add">
          <ac:chgData name="Club Natation" userId="8d0e9e04898aa78d" providerId="LiveId" clId="{757BA926-F748-45F4-A786-F41C9F127E0C}" dt="2024-09-05T21:28:51.562" v="1125" actId="26606"/>
          <ac:spMkLst>
            <pc:docMk/>
            <pc:sldMk cId="3156856343" sldId="268"/>
            <ac:spMk id="27" creationId="{4C3A44BB-E01C-4AA8-B2C8-32FC346D2ED7}"/>
          </ac:spMkLst>
        </pc:spChg>
        <pc:picChg chg="add mod">
          <ac:chgData name="Club Natation" userId="8d0e9e04898aa78d" providerId="LiveId" clId="{757BA926-F748-45F4-A786-F41C9F127E0C}" dt="2024-09-05T21:28:51.562" v="1125" actId="26606"/>
          <ac:picMkLst>
            <pc:docMk/>
            <pc:sldMk cId="3156856343" sldId="268"/>
            <ac:picMk id="5" creationId="{D0720EC1-437E-120C-B6B7-B17DBA7B04FA}"/>
          </ac:picMkLst>
        </pc:picChg>
        <pc:picChg chg="add mod">
          <ac:chgData name="Club Natation" userId="8d0e9e04898aa78d" providerId="LiveId" clId="{757BA926-F748-45F4-A786-F41C9F127E0C}" dt="2024-09-05T21:28:51.562" v="1125" actId="26606"/>
          <ac:picMkLst>
            <pc:docMk/>
            <pc:sldMk cId="3156856343" sldId="268"/>
            <ac:picMk id="7" creationId="{A6FAC4F2-D548-14F5-34CF-A2B73C452870}"/>
          </ac:picMkLst>
        </pc:picChg>
        <pc:picChg chg="add mod ord">
          <ac:chgData name="Club Natation" userId="8d0e9e04898aa78d" providerId="LiveId" clId="{757BA926-F748-45F4-A786-F41C9F127E0C}" dt="2024-09-05T21:28:51.562" v="1125" actId="26606"/>
          <ac:picMkLst>
            <pc:docMk/>
            <pc:sldMk cId="3156856343" sldId="268"/>
            <ac:picMk id="16" creationId="{2A42F5D1-D3E2-115B-6177-B95692D82ED5}"/>
          </ac:picMkLst>
        </pc:picChg>
      </pc:sldChg>
      <pc:sldChg chg="addSp delSp modSp mod modTransition">
        <pc:chgData name="Club Natation" userId="8d0e9e04898aa78d" providerId="LiveId" clId="{757BA926-F748-45F4-A786-F41C9F127E0C}" dt="2024-09-06T20:02:32.168" v="2220"/>
        <pc:sldMkLst>
          <pc:docMk/>
          <pc:sldMk cId="579652490" sldId="269"/>
        </pc:sldMkLst>
        <pc:spChg chg="mod ord">
          <ac:chgData name="Club Natation" userId="8d0e9e04898aa78d" providerId="LiveId" clId="{757BA926-F748-45F4-A786-F41C9F127E0C}" dt="2024-09-05T21:27:32.756" v="1118" actId="26606"/>
          <ac:spMkLst>
            <pc:docMk/>
            <pc:sldMk cId="579652490" sldId="269"/>
            <ac:spMk id="2" creationId="{3584A4AB-2174-2293-984F-1A30101DB7C2}"/>
          </ac:spMkLst>
        </pc:spChg>
        <pc:spChg chg="mod ord">
          <ac:chgData name="Club Natation" userId="8d0e9e04898aa78d" providerId="LiveId" clId="{757BA926-F748-45F4-A786-F41C9F127E0C}" dt="2024-09-05T21:27:32.756" v="1118" actId="26606"/>
          <ac:spMkLst>
            <pc:docMk/>
            <pc:sldMk cId="579652490" sldId="269"/>
            <ac:spMk id="3" creationId="{FAF1BBC0-FD3D-0630-FA22-A1A55CC260FE}"/>
          </ac:spMkLst>
        </pc:spChg>
        <pc:spChg chg="del">
          <ac:chgData name="Club Natation" userId="8d0e9e04898aa78d" providerId="LiveId" clId="{757BA926-F748-45F4-A786-F41C9F127E0C}" dt="2024-09-05T21:26:48.654" v="1104" actId="26606"/>
          <ac:spMkLst>
            <pc:docMk/>
            <pc:sldMk cId="579652490" sldId="269"/>
            <ac:spMk id="8" creationId="{C2554CA6-288E-4202-BC52-2E5A8F0C0AED}"/>
          </ac:spMkLst>
        </pc:spChg>
        <pc:spChg chg="del">
          <ac:chgData name="Club Natation" userId="8d0e9e04898aa78d" providerId="LiveId" clId="{757BA926-F748-45F4-A786-F41C9F127E0C}" dt="2024-09-05T21:26:48.654" v="1104" actId="26606"/>
          <ac:spMkLst>
            <pc:docMk/>
            <pc:sldMk cId="579652490" sldId="269"/>
            <ac:spMk id="10" creationId="{B10BB131-AC8E-4A8E-A5D1-36260F720C3B}"/>
          </ac:spMkLst>
        </pc:spChg>
        <pc:spChg chg="del">
          <ac:chgData name="Club Natation" userId="8d0e9e04898aa78d" providerId="LiveId" clId="{757BA926-F748-45F4-A786-F41C9F127E0C}" dt="2024-09-05T21:26:48.654" v="1104" actId="26606"/>
          <ac:spMkLst>
            <pc:docMk/>
            <pc:sldMk cId="579652490" sldId="269"/>
            <ac:spMk id="12" creationId="{5B7778FC-632E-4DCA-A7CB-0D7731CCF970}"/>
          </ac:spMkLst>
        </pc:spChg>
        <pc:spChg chg="del">
          <ac:chgData name="Club Natation" userId="8d0e9e04898aa78d" providerId="LiveId" clId="{757BA926-F748-45F4-A786-F41C9F127E0C}" dt="2024-09-05T21:26:48.654" v="1104" actId="26606"/>
          <ac:spMkLst>
            <pc:docMk/>
            <pc:sldMk cId="579652490" sldId="269"/>
            <ac:spMk id="14" creationId="{FA23A907-97FB-4A8F-880A-DD77401C4296}"/>
          </ac:spMkLst>
        </pc:spChg>
        <pc:spChg chg="add del">
          <ac:chgData name="Club Natation" userId="8d0e9e04898aa78d" providerId="LiveId" clId="{757BA926-F748-45F4-A786-F41C9F127E0C}" dt="2024-09-05T21:27:32.756" v="1118" actId="26606"/>
          <ac:spMkLst>
            <pc:docMk/>
            <pc:sldMk cId="579652490" sldId="269"/>
            <ac:spMk id="19" creationId="{AD96FDFD-4E42-4A06-B8B5-768A1DB9C2A9}"/>
          </ac:spMkLst>
        </pc:spChg>
        <pc:spChg chg="add del">
          <ac:chgData name="Club Natation" userId="8d0e9e04898aa78d" providerId="LiveId" clId="{757BA926-F748-45F4-A786-F41C9F127E0C}" dt="2024-09-05T21:27:19.236" v="1111" actId="26606"/>
          <ac:spMkLst>
            <pc:docMk/>
            <pc:sldMk cId="579652490" sldId="269"/>
            <ac:spMk id="24" creationId="{B43B9CA2-4B31-4ACD-9A9F-B8E6C6420386}"/>
          </ac:spMkLst>
        </pc:spChg>
        <pc:spChg chg="add del">
          <ac:chgData name="Club Natation" userId="8d0e9e04898aa78d" providerId="LiveId" clId="{757BA926-F748-45F4-A786-F41C9F127E0C}" dt="2024-09-05T21:27:19.236" v="1111" actId="26606"/>
          <ac:spMkLst>
            <pc:docMk/>
            <pc:sldMk cId="579652490" sldId="269"/>
            <ac:spMk id="26" creationId="{33F94DB1-BC5D-454D-845C-7BA3A1F46999}"/>
          </ac:spMkLst>
        </pc:spChg>
        <pc:spChg chg="add del">
          <ac:chgData name="Club Natation" userId="8d0e9e04898aa78d" providerId="LiveId" clId="{757BA926-F748-45F4-A786-F41C9F127E0C}" dt="2024-09-05T21:27:19.236" v="1111" actId="26606"/>
          <ac:spMkLst>
            <pc:docMk/>
            <pc:sldMk cId="579652490" sldId="269"/>
            <ac:spMk id="28" creationId="{5676B86F-860B-4586-BCAA-C0650C09B7B9}"/>
          </ac:spMkLst>
        </pc:spChg>
        <pc:spChg chg="add del">
          <ac:chgData name="Club Natation" userId="8d0e9e04898aa78d" providerId="LiveId" clId="{757BA926-F748-45F4-A786-F41C9F127E0C}" dt="2024-09-05T21:27:19.236" v="1111" actId="26606"/>
          <ac:spMkLst>
            <pc:docMk/>
            <pc:sldMk cId="579652490" sldId="269"/>
            <ac:spMk id="30" creationId="{8C818ED5-2F56-4171-9445-3AA4F4462396}"/>
          </ac:spMkLst>
        </pc:spChg>
        <pc:spChg chg="add del">
          <ac:chgData name="Club Natation" userId="8d0e9e04898aa78d" providerId="LiveId" clId="{757BA926-F748-45F4-A786-F41C9F127E0C}" dt="2024-09-05T21:27:19.236" v="1111" actId="26606"/>
          <ac:spMkLst>
            <pc:docMk/>
            <pc:sldMk cId="579652490" sldId="269"/>
            <ac:spMk id="32" creationId="{DE74FCE8-866C-4AFA-B45C-FACE2A6094E4}"/>
          </ac:spMkLst>
        </pc:spChg>
        <pc:spChg chg="add del">
          <ac:chgData name="Club Natation" userId="8d0e9e04898aa78d" providerId="LiveId" clId="{757BA926-F748-45F4-A786-F41C9F127E0C}" dt="2024-09-05T21:27:23.795" v="1113" actId="26606"/>
          <ac:spMkLst>
            <pc:docMk/>
            <pc:sldMk cId="579652490" sldId="269"/>
            <ac:spMk id="34" creationId="{AD96FDFD-4E42-4A06-B8B5-768A1DB9C2A9}"/>
          </ac:spMkLst>
        </pc:spChg>
        <pc:spChg chg="add del">
          <ac:chgData name="Club Natation" userId="8d0e9e04898aa78d" providerId="LiveId" clId="{757BA926-F748-45F4-A786-F41C9F127E0C}" dt="2024-09-05T21:27:29.366" v="1115" actId="26606"/>
          <ac:spMkLst>
            <pc:docMk/>
            <pc:sldMk cId="579652490" sldId="269"/>
            <ac:spMk id="36" creationId="{4C3A44BB-E01C-4AA8-B2C8-32FC346D2ED7}"/>
          </ac:spMkLst>
        </pc:spChg>
        <pc:spChg chg="add del">
          <ac:chgData name="Club Natation" userId="8d0e9e04898aa78d" providerId="LiveId" clId="{757BA926-F748-45F4-A786-F41C9F127E0C}" dt="2024-09-05T21:27:32.741" v="1117" actId="26606"/>
          <ac:spMkLst>
            <pc:docMk/>
            <pc:sldMk cId="579652490" sldId="269"/>
            <ac:spMk id="38" creationId="{09C509D2-0C1A-47B8-89C1-D3AB17D45256}"/>
          </ac:spMkLst>
        </pc:spChg>
        <pc:spChg chg="add">
          <ac:chgData name="Club Natation" userId="8d0e9e04898aa78d" providerId="LiveId" clId="{757BA926-F748-45F4-A786-F41C9F127E0C}" dt="2024-09-05T21:27:32.756" v="1118" actId="26606"/>
          <ac:spMkLst>
            <pc:docMk/>
            <pc:sldMk cId="579652490" sldId="269"/>
            <ac:spMk id="40" creationId="{B43B9CA2-4B31-4ACD-9A9F-B8E6C6420386}"/>
          </ac:spMkLst>
        </pc:spChg>
        <pc:spChg chg="add">
          <ac:chgData name="Club Natation" userId="8d0e9e04898aa78d" providerId="LiveId" clId="{757BA926-F748-45F4-A786-F41C9F127E0C}" dt="2024-09-05T21:27:32.756" v="1118" actId="26606"/>
          <ac:spMkLst>
            <pc:docMk/>
            <pc:sldMk cId="579652490" sldId="269"/>
            <ac:spMk id="41" creationId="{33F94DB1-BC5D-454D-845C-7BA3A1F46999}"/>
          </ac:spMkLst>
        </pc:spChg>
        <pc:spChg chg="add">
          <ac:chgData name="Club Natation" userId="8d0e9e04898aa78d" providerId="LiveId" clId="{757BA926-F748-45F4-A786-F41C9F127E0C}" dt="2024-09-05T21:27:32.756" v="1118" actId="26606"/>
          <ac:spMkLst>
            <pc:docMk/>
            <pc:sldMk cId="579652490" sldId="269"/>
            <ac:spMk id="42" creationId="{5676B86F-860B-4586-BCAA-C0650C09B7B9}"/>
          </ac:spMkLst>
        </pc:spChg>
        <pc:spChg chg="add">
          <ac:chgData name="Club Natation" userId="8d0e9e04898aa78d" providerId="LiveId" clId="{757BA926-F748-45F4-A786-F41C9F127E0C}" dt="2024-09-05T21:27:32.756" v="1118" actId="26606"/>
          <ac:spMkLst>
            <pc:docMk/>
            <pc:sldMk cId="579652490" sldId="269"/>
            <ac:spMk id="43" creationId="{8C818ED5-2F56-4171-9445-3AA4F4462396}"/>
          </ac:spMkLst>
        </pc:spChg>
        <pc:spChg chg="add">
          <ac:chgData name="Club Natation" userId="8d0e9e04898aa78d" providerId="LiveId" clId="{757BA926-F748-45F4-A786-F41C9F127E0C}" dt="2024-09-05T21:27:32.756" v="1118" actId="26606"/>
          <ac:spMkLst>
            <pc:docMk/>
            <pc:sldMk cId="579652490" sldId="269"/>
            <ac:spMk id="44" creationId="{DE74FCE8-866C-4AFA-B45C-FACE2A6094E4}"/>
          </ac:spMkLst>
        </pc:spChg>
        <pc:picChg chg="add mod ord">
          <ac:chgData name="Club Natation" userId="8d0e9e04898aa78d" providerId="LiveId" clId="{757BA926-F748-45F4-A786-F41C9F127E0C}" dt="2024-09-05T21:27:32.756" v="1118" actId="26606"/>
          <ac:picMkLst>
            <pc:docMk/>
            <pc:sldMk cId="579652490" sldId="269"/>
            <ac:picMk id="5" creationId="{0E8C4825-4615-4047-CDF1-AA6544E5A4B1}"/>
          </ac:picMkLst>
        </pc:picChg>
        <pc:picChg chg="add mod">
          <ac:chgData name="Club Natation" userId="8d0e9e04898aa78d" providerId="LiveId" clId="{757BA926-F748-45F4-A786-F41C9F127E0C}" dt="2024-09-05T21:27:32.756" v="1118" actId="26606"/>
          <ac:picMkLst>
            <pc:docMk/>
            <pc:sldMk cId="579652490" sldId="269"/>
            <ac:picMk id="7" creationId="{FE69D8C9-60B7-4F7A-10F4-5BD934C36A80}"/>
          </ac:picMkLst>
        </pc:picChg>
        <pc:picChg chg="add mod ord">
          <ac:chgData name="Club Natation" userId="8d0e9e04898aa78d" providerId="LiveId" clId="{757BA926-F748-45F4-A786-F41C9F127E0C}" dt="2024-09-05T21:27:32.756" v="1118" actId="26606"/>
          <ac:picMkLst>
            <pc:docMk/>
            <pc:sldMk cId="579652490" sldId="269"/>
            <ac:picMk id="11" creationId="{FC5E8EAB-C150-F52B-2B5D-2C959229F3A6}"/>
          </ac:picMkLst>
        </pc:picChg>
      </pc:sldChg>
      <pc:sldChg chg="addSp delSp modSp mod modTransition setBg setClrOvrMap">
        <pc:chgData name="Club Natation" userId="8d0e9e04898aa78d" providerId="LiveId" clId="{757BA926-F748-45F4-A786-F41C9F127E0C}" dt="2024-09-06T20:02:37.052" v="2224"/>
        <pc:sldMkLst>
          <pc:docMk/>
          <pc:sldMk cId="444289302" sldId="270"/>
        </pc:sldMkLst>
        <pc:spChg chg="mod ord">
          <ac:chgData name="Club Natation" userId="8d0e9e04898aa78d" providerId="LiveId" clId="{757BA926-F748-45F4-A786-F41C9F127E0C}" dt="2024-09-05T21:39:00.793" v="1206" actId="1076"/>
          <ac:spMkLst>
            <pc:docMk/>
            <pc:sldMk cId="444289302" sldId="270"/>
            <ac:spMk id="2" creationId="{E5C3DDC4-8E8C-690B-4257-5B88B04133C4}"/>
          </ac:spMkLst>
        </pc:spChg>
        <pc:spChg chg="del">
          <ac:chgData name="Club Natation" userId="8d0e9e04898aa78d" providerId="LiveId" clId="{757BA926-F748-45F4-A786-F41C9F127E0C}" dt="2024-09-05T21:00:24.682" v="497" actId="26606"/>
          <ac:spMkLst>
            <pc:docMk/>
            <pc:sldMk cId="444289302" sldId="270"/>
            <ac:spMk id="9" creationId="{BACC6370-2D7E-4714-9D71-7542949D7D5D}"/>
          </ac:spMkLst>
        </pc:spChg>
        <pc:spChg chg="del">
          <ac:chgData name="Club Natation" userId="8d0e9e04898aa78d" providerId="LiveId" clId="{757BA926-F748-45F4-A786-F41C9F127E0C}" dt="2024-09-05T21:00:24.682" v="497" actId="26606"/>
          <ac:spMkLst>
            <pc:docMk/>
            <pc:sldMk cId="444289302" sldId="270"/>
            <ac:spMk id="11" creationId="{F68B3F68-107C-434F-AA38-110D5EA91B85}"/>
          </ac:spMkLst>
        </pc:spChg>
        <pc:spChg chg="del">
          <ac:chgData name="Club Natation" userId="8d0e9e04898aa78d" providerId="LiveId" clId="{757BA926-F748-45F4-A786-F41C9F127E0C}" dt="2024-09-05T21:00:24.682" v="497" actId="26606"/>
          <ac:spMkLst>
            <pc:docMk/>
            <pc:sldMk cId="444289302" sldId="270"/>
            <ac:spMk id="13" creationId="{AAD0DBB9-1A4B-4391-81D4-CB19F9AB918A}"/>
          </ac:spMkLst>
        </pc:spChg>
        <pc:spChg chg="del">
          <ac:chgData name="Club Natation" userId="8d0e9e04898aa78d" providerId="LiveId" clId="{757BA926-F748-45F4-A786-F41C9F127E0C}" dt="2024-09-05T21:00:24.682" v="497" actId="26606"/>
          <ac:spMkLst>
            <pc:docMk/>
            <pc:sldMk cId="444289302" sldId="270"/>
            <ac:spMk id="15" creationId="{063BBA22-50EA-4C4D-BE05-F1CE4E63AA56}"/>
          </ac:spMkLst>
        </pc:spChg>
        <pc:spChg chg="add del mod">
          <ac:chgData name="Club Natation" userId="8d0e9e04898aa78d" providerId="LiveId" clId="{757BA926-F748-45F4-A786-F41C9F127E0C}" dt="2024-09-05T21:04:45.584" v="756" actId="478"/>
          <ac:spMkLst>
            <pc:docMk/>
            <pc:sldMk cId="444289302" sldId="270"/>
            <ac:spMk id="17" creationId="{86E3547C-C95E-8977-DCE5-5FD1138B25BA}"/>
          </ac:spMkLst>
        </pc:spChg>
        <pc:spChg chg="add del">
          <ac:chgData name="Club Natation" userId="8d0e9e04898aa78d" providerId="LiveId" clId="{757BA926-F748-45F4-A786-F41C9F127E0C}" dt="2024-09-05T21:00:59.792" v="503" actId="26606"/>
          <ac:spMkLst>
            <pc:docMk/>
            <pc:sldMk cId="444289302" sldId="270"/>
            <ac:spMk id="20" creationId="{A3C210E6-A35A-4F68-8D60-801A019C75B8}"/>
          </ac:spMkLst>
        </pc:spChg>
        <pc:spChg chg="add del">
          <ac:chgData name="Club Natation" userId="8d0e9e04898aa78d" providerId="LiveId" clId="{757BA926-F748-45F4-A786-F41C9F127E0C}" dt="2024-09-05T21:00:59.792" v="503" actId="26606"/>
          <ac:spMkLst>
            <pc:docMk/>
            <pc:sldMk cId="444289302" sldId="270"/>
            <ac:spMk id="22" creationId="{AC0D06B0-F19C-459E-B221-A34B506FB5E3}"/>
          </ac:spMkLst>
        </pc:spChg>
        <pc:spChg chg="add del">
          <ac:chgData name="Club Natation" userId="8d0e9e04898aa78d" providerId="LiveId" clId="{757BA926-F748-45F4-A786-F41C9F127E0C}" dt="2024-09-05T21:00:59.792" v="503" actId="26606"/>
          <ac:spMkLst>
            <pc:docMk/>
            <pc:sldMk cId="444289302" sldId="270"/>
            <ac:spMk id="24" creationId="{345B26DA-1C6B-4C66-81C9-9C1877FC2DB1}"/>
          </ac:spMkLst>
        </pc:spChg>
        <pc:spChg chg="add del">
          <ac:chgData name="Club Natation" userId="8d0e9e04898aa78d" providerId="LiveId" clId="{757BA926-F748-45F4-A786-F41C9F127E0C}" dt="2024-09-05T21:00:59.792" v="503" actId="26606"/>
          <ac:spMkLst>
            <pc:docMk/>
            <pc:sldMk cId="444289302" sldId="270"/>
            <ac:spMk id="26" creationId="{98DE6C44-43F8-4DE4-AB81-66853FFEA09A}"/>
          </ac:spMkLst>
        </pc:spChg>
        <pc:spChg chg="add del">
          <ac:chgData name="Club Natation" userId="8d0e9e04898aa78d" providerId="LiveId" clId="{757BA926-F748-45F4-A786-F41C9F127E0C}" dt="2024-09-05T21:00:59.792" v="503" actId="26606"/>
          <ac:spMkLst>
            <pc:docMk/>
            <pc:sldMk cId="444289302" sldId="270"/>
            <ac:spMk id="28" creationId="{2409529B-9B56-4F10-BE4D-F934DB89E57E}"/>
          </ac:spMkLst>
        </pc:spChg>
        <pc:spChg chg="add del">
          <ac:chgData name="Club Natation" userId="8d0e9e04898aa78d" providerId="LiveId" clId="{757BA926-F748-45F4-A786-F41C9F127E0C}" dt="2024-09-05T21:00:56.349" v="500" actId="26606"/>
          <ac:spMkLst>
            <pc:docMk/>
            <pc:sldMk cId="444289302" sldId="270"/>
            <ac:spMk id="33" creationId="{6113EC7C-368D-469A-9B5C-F3555B088E66}"/>
          </ac:spMkLst>
        </pc:spChg>
        <pc:spChg chg="add del">
          <ac:chgData name="Club Natation" userId="8d0e9e04898aa78d" providerId="LiveId" clId="{757BA926-F748-45F4-A786-F41C9F127E0C}" dt="2024-09-05T21:00:59.777" v="502" actId="26606"/>
          <ac:spMkLst>
            <pc:docMk/>
            <pc:sldMk cId="444289302" sldId="270"/>
            <ac:spMk id="35" creationId="{8B4CCFEE-78C3-492E-93EB-649F7548F38A}"/>
          </ac:spMkLst>
        </pc:spChg>
        <pc:spChg chg="add del">
          <ac:chgData name="Club Natation" userId="8d0e9e04898aa78d" providerId="LiveId" clId="{757BA926-F748-45F4-A786-F41C9F127E0C}" dt="2024-09-05T21:35:08.613" v="1170" actId="26606"/>
          <ac:spMkLst>
            <pc:docMk/>
            <pc:sldMk cId="444289302" sldId="270"/>
            <ac:spMk id="37" creationId="{345B26DA-1C6B-4C66-81C9-9C1877FC2DB1}"/>
          </ac:spMkLst>
        </pc:spChg>
        <pc:spChg chg="add del">
          <ac:chgData name="Club Natation" userId="8d0e9e04898aa78d" providerId="LiveId" clId="{757BA926-F748-45F4-A786-F41C9F127E0C}" dt="2024-09-05T21:35:08.613" v="1170" actId="26606"/>
          <ac:spMkLst>
            <pc:docMk/>
            <pc:sldMk cId="444289302" sldId="270"/>
            <ac:spMk id="38" creationId="{A3C210E6-A35A-4F68-8D60-801A019C75B8}"/>
          </ac:spMkLst>
        </pc:spChg>
        <pc:spChg chg="add del">
          <ac:chgData name="Club Natation" userId="8d0e9e04898aa78d" providerId="LiveId" clId="{757BA926-F748-45F4-A786-F41C9F127E0C}" dt="2024-09-05T21:35:08.613" v="1170" actId="26606"/>
          <ac:spMkLst>
            <pc:docMk/>
            <pc:sldMk cId="444289302" sldId="270"/>
            <ac:spMk id="39" creationId="{98DE6C44-43F8-4DE4-AB81-66853FFEA09A}"/>
          </ac:spMkLst>
        </pc:spChg>
        <pc:spChg chg="add del">
          <ac:chgData name="Club Natation" userId="8d0e9e04898aa78d" providerId="LiveId" clId="{757BA926-F748-45F4-A786-F41C9F127E0C}" dt="2024-09-05T21:35:08.613" v="1170" actId="26606"/>
          <ac:spMkLst>
            <pc:docMk/>
            <pc:sldMk cId="444289302" sldId="270"/>
            <ac:spMk id="40" creationId="{AC0D06B0-F19C-459E-B221-A34B506FB5E3}"/>
          </ac:spMkLst>
        </pc:spChg>
        <pc:spChg chg="add del">
          <ac:chgData name="Club Natation" userId="8d0e9e04898aa78d" providerId="LiveId" clId="{757BA926-F748-45F4-A786-F41C9F127E0C}" dt="2024-09-05T21:35:08.613" v="1170" actId="26606"/>
          <ac:spMkLst>
            <pc:docMk/>
            <pc:sldMk cId="444289302" sldId="270"/>
            <ac:spMk id="41" creationId="{2409529B-9B56-4F10-BE4D-F934DB89E57E}"/>
          </ac:spMkLst>
        </pc:spChg>
        <pc:spChg chg="add del">
          <ac:chgData name="Club Natation" userId="8d0e9e04898aa78d" providerId="LiveId" clId="{757BA926-F748-45F4-A786-F41C9F127E0C}" dt="2024-09-05T21:34:30.189" v="1157" actId="26606"/>
          <ac:spMkLst>
            <pc:docMk/>
            <pc:sldMk cId="444289302" sldId="270"/>
            <ac:spMk id="46" creationId="{07977D39-626F-40D7-B00F-16E02602DD5A}"/>
          </ac:spMkLst>
        </pc:spChg>
        <pc:spChg chg="add del">
          <ac:chgData name="Club Natation" userId="8d0e9e04898aa78d" providerId="LiveId" clId="{757BA926-F748-45F4-A786-F41C9F127E0C}" dt="2024-09-05T21:34:30.189" v="1157" actId="26606"/>
          <ac:spMkLst>
            <pc:docMk/>
            <pc:sldMk cId="444289302" sldId="270"/>
            <ac:spMk id="48" creationId="{B905CDE4-B751-4B3E-B625-6E59F8903414}"/>
          </ac:spMkLst>
        </pc:spChg>
        <pc:spChg chg="add del">
          <ac:chgData name="Club Natation" userId="8d0e9e04898aa78d" providerId="LiveId" clId="{757BA926-F748-45F4-A786-F41C9F127E0C}" dt="2024-09-05T21:34:30.189" v="1157" actId="26606"/>
          <ac:spMkLst>
            <pc:docMk/>
            <pc:sldMk cId="444289302" sldId="270"/>
            <ac:spMk id="50" creationId="{08108C16-F4C0-44AA-999D-17BD39219B24}"/>
          </ac:spMkLst>
        </pc:spChg>
        <pc:spChg chg="add del">
          <ac:chgData name="Club Natation" userId="8d0e9e04898aa78d" providerId="LiveId" clId="{757BA926-F748-45F4-A786-F41C9F127E0C}" dt="2024-09-05T21:34:30.189" v="1157" actId="26606"/>
          <ac:spMkLst>
            <pc:docMk/>
            <pc:sldMk cId="444289302" sldId="270"/>
            <ac:spMk id="52" creationId="{CDC29AC1-2821-4FCC-B597-88DAF39C36FE}"/>
          </ac:spMkLst>
        </pc:spChg>
        <pc:spChg chg="add del">
          <ac:chgData name="Club Natation" userId="8d0e9e04898aa78d" providerId="LiveId" clId="{757BA926-F748-45F4-A786-F41C9F127E0C}" dt="2024-09-05T21:34:30.189" v="1157" actId="26606"/>
          <ac:spMkLst>
            <pc:docMk/>
            <pc:sldMk cId="444289302" sldId="270"/>
            <ac:spMk id="54" creationId="{0640CCAE-325C-4DD0-BB26-38BF690F3BBB}"/>
          </ac:spMkLst>
        </pc:spChg>
        <pc:spChg chg="add del">
          <ac:chgData name="Club Natation" userId="8d0e9e04898aa78d" providerId="LiveId" clId="{757BA926-F748-45F4-A786-F41C9F127E0C}" dt="2024-09-05T21:34:30.189" v="1157" actId="26606"/>
          <ac:spMkLst>
            <pc:docMk/>
            <pc:sldMk cId="444289302" sldId="270"/>
            <ac:spMk id="56" creationId="{C8F10CB3-3B5E-4C7A-98CF-B87454DDFA39}"/>
          </ac:spMkLst>
        </pc:spChg>
        <pc:spChg chg="add del">
          <ac:chgData name="Club Natation" userId="8d0e9e04898aa78d" providerId="LiveId" clId="{757BA926-F748-45F4-A786-F41C9F127E0C}" dt="2024-09-05T21:34:35.297" v="1159" actId="26606"/>
          <ac:spMkLst>
            <pc:docMk/>
            <pc:sldMk cId="444289302" sldId="270"/>
            <ac:spMk id="58" creationId="{2A785343-5D24-4118-A2E4-665D196F60C2}"/>
          </ac:spMkLst>
        </pc:spChg>
        <pc:spChg chg="add del">
          <ac:chgData name="Club Natation" userId="8d0e9e04898aa78d" providerId="LiveId" clId="{757BA926-F748-45F4-A786-F41C9F127E0C}" dt="2024-09-05T21:34:35.297" v="1159" actId="26606"/>
          <ac:spMkLst>
            <pc:docMk/>
            <pc:sldMk cId="444289302" sldId="270"/>
            <ac:spMk id="59" creationId="{32F4D216-10B7-4DCA-A0A1-068E9E32F4F2}"/>
          </ac:spMkLst>
        </pc:spChg>
        <pc:spChg chg="add del">
          <ac:chgData name="Club Natation" userId="8d0e9e04898aa78d" providerId="LiveId" clId="{757BA926-F748-45F4-A786-F41C9F127E0C}" dt="2024-09-05T21:34:44.941" v="1161" actId="26606"/>
          <ac:spMkLst>
            <pc:docMk/>
            <pc:sldMk cId="444289302" sldId="270"/>
            <ac:spMk id="61" creationId="{FF93924A-10DF-4647-8C7A-115C0175774D}"/>
          </ac:spMkLst>
        </pc:spChg>
        <pc:spChg chg="add del">
          <ac:chgData name="Club Natation" userId="8d0e9e04898aa78d" providerId="LiveId" clId="{757BA926-F748-45F4-A786-F41C9F127E0C}" dt="2024-09-05T21:34:48.692" v="1163" actId="26606"/>
          <ac:spMkLst>
            <pc:docMk/>
            <pc:sldMk cId="444289302" sldId="270"/>
            <ac:spMk id="63" creationId="{5CB593EA-2F98-479F-B4C4-F366571FA64D}"/>
          </ac:spMkLst>
        </pc:spChg>
        <pc:spChg chg="add del">
          <ac:chgData name="Club Natation" userId="8d0e9e04898aa78d" providerId="LiveId" clId="{757BA926-F748-45F4-A786-F41C9F127E0C}" dt="2024-09-05T21:34:48.692" v="1163" actId="26606"/>
          <ac:spMkLst>
            <pc:docMk/>
            <pc:sldMk cId="444289302" sldId="270"/>
            <ac:spMk id="64" creationId="{39BEB6D0-9E4E-4221-93D1-74ABECEE9EFC}"/>
          </ac:spMkLst>
        </pc:spChg>
        <pc:spChg chg="add del">
          <ac:chgData name="Club Natation" userId="8d0e9e04898aa78d" providerId="LiveId" clId="{757BA926-F748-45F4-A786-F41C9F127E0C}" dt="2024-09-05T21:34:52.879" v="1165" actId="26606"/>
          <ac:spMkLst>
            <pc:docMk/>
            <pc:sldMk cId="444289302" sldId="270"/>
            <ac:spMk id="66" creationId="{FF93924A-10DF-4647-8C7A-115C0175774D}"/>
          </ac:spMkLst>
        </pc:spChg>
        <pc:spChg chg="add del">
          <ac:chgData name="Club Natation" userId="8d0e9e04898aa78d" providerId="LiveId" clId="{757BA926-F748-45F4-A786-F41C9F127E0C}" dt="2024-09-05T21:35:03.870" v="1167" actId="26606"/>
          <ac:spMkLst>
            <pc:docMk/>
            <pc:sldMk cId="444289302" sldId="270"/>
            <ac:spMk id="68" creationId="{07977D39-626F-40D7-B00F-16E02602DD5A}"/>
          </ac:spMkLst>
        </pc:spChg>
        <pc:spChg chg="add del">
          <ac:chgData name="Club Natation" userId="8d0e9e04898aa78d" providerId="LiveId" clId="{757BA926-F748-45F4-A786-F41C9F127E0C}" dt="2024-09-05T21:35:03.870" v="1167" actId="26606"/>
          <ac:spMkLst>
            <pc:docMk/>
            <pc:sldMk cId="444289302" sldId="270"/>
            <ac:spMk id="69" creationId="{B905CDE4-B751-4B3E-B625-6E59F8903414}"/>
          </ac:spMkLst>
        </pc:spChg>
        <pc:spChg chg="add del">
          <ac:chgData name="Club Natation" userId="8d0e9e04898aa78d" providerId="LiveId" clId="{757BA926-F748-45F4-A786-F41C9F127E0C}" dt="2024-09-05T21:35:03.870" v="1167" actId="26606"/>
          <ac:spMkLst>
            <pc:docMk/>
            <pc:sldMk cId="444289302" sldId="270"/>
            <ac:spMk id="70" creationId="{08108C16-F4C0-44AA-999D-17BD39219B24}"/>
          </ac:spMkLst>
        </pc:spChg>
        <pc:spChg chg="add del">
          <ac:chgData name="Club Natation" userId="8d0e9e04898aa78d" providerId="LiveId" clId="{757BA926-F748-45F4-A786-F41C9F127E0C}" dt="2024-09-05T21:35:03.870" v="1167" actId="26606"/>
          <ac:spMkLst>
            <pc:docMk/>
            <pc:sldMk cId="444289302" sldId="270"/>
            <ac:spMk id="71" creationId="{CDC29AC1-2821-4FCC-B597-88DAF39C36FE}"/>
          </ac:spMkLst>
        </pc:spChg>
        <pc:spChg chg="add del">
          <ac:chgData name="Club Natation" userId="8d0e9e04898aa78d" providerId="LiveId" clId="{757BA926-F748-45F4-A786-F41C9F127E0C}" dt="2024-09-05T21:35:03.870" v="1167" actId="26606"/>
          <ac:spMkLst>
            <pc:docMk/>
            <pc:sldMk cId="444289302" sldId="270"/>
            <ac:spMk id="72" creationId="{0640CCAE-325C-4DD0-BB26-38BF690F3BBB}"/>
          </ac:spMkLst>
        </pc:spChg>
        <pc:spChg chg="add del">
          <ac:chgData name="Club Natation" userId="8d0e9e04898aa78d" providerId="LiveId" clId="{757BA926-F748-45F4-A786-F41C9F127E0C}" dt="2024-09-05T21:35:03.870" v="1167" actId="26606"/>
          <ac:spMkLst>
            <pc:docMk/>
            <pc:sldMk cId="444289302" sldId="270"/>
            <ac:spMk id="73" creationId="{C8F10CB3-3B5E-4C7A-98CF-B87454DDFA39}"/>
          </ac:spMkLst>
        </pc:spChg>
        <pc:spChg chg="add del">
          <ac:chgData name="Club Natation" userId="8d0e9e04898aa78d" providerId="LiveId" clId="{757BA926-F748-45F4-A786-F41C9F127E0C}" dt="2024-09-05T21:35:08.566" v="1169" actId="26606"/>
          <ac:spMkLst>
            <pc:docMk/>
            <pc:sldMk cId="444289302" sldId="270"/>
            <ac:spMk id="75" creationId="{5CB593EA-2F98-479F-B4C4-F366571FA64D}"/>
          </ac:spMkLst>
        </pc:spChg>
        <pc:spChg chg="add del">
          <ac:chgData name="Club Natation" userId="8d0e9e04898aa78d" providerId="LiveId" clId="{757BA926-F748-45F4-A786-F41C9F127E0C}" dt="2024-09-05T21:35:08.566" v="1169" actId="26606"/>
          <ac:spMkLst>
            <pc:docMk/>
            <pc:sldMk cId="444289302" sldId="270"/>
            <ac:spMk id="76" creationId="{39BEB6D0-9E4E-4221-93D1-74ABECEE9EFC}"/>
          </ac:spMkLst>
        </pc:spChg>
        <pc:spChg chg="add del">
          <ac:chgData name="Club Natation" userId="8d0e9e04898aa78d" providerId="LiveId" clId="{757BA926-F748-45F4-A786-F41C9F127E0C}" dt="2024-09-05T21:38:52.436" v="1205" actId="26606"/>
          <ac:spMkLst>
            <pc:docMk/>
            <pc:sldMk cId="444289302" sldId="270"/>
            <ac:spMk id="78" creationId="{FF93924A-10DF-4647-8C7A-115C0175774D}"/>
          </ac:spMkLst>
        </pc:spChg>
        <pc:spChg chg="add">
          <ac:chgData name="Club Natation" userId="8d0e9e04898aa78d" providerId="LiveId" clId="{757BA926-F748-45F4-A786-F41C9F127E0C}" dt="2024-09-05T21:38:52.436" v="1205" actId="26606"/>
          <ac:spMkLst>
            <pc:docMk/>
            <pc:sldMk cId="444289302" sldId="270"/>
            <ac:spMk id="83" creationId="{FF93924A-10DF-4647-8C7A-115C0175774D}"/>
          </ac:spMkLst>
        </pc:spChg>
        <pc:graphicFrameChg chg="add del mod ord modGraphic">
          <ac:chgData name="Club Natation" userId="8d0e9e04898aa78d" providerId="LiveId" clId="{757BA926-F748-45F4-A786-F41C9F127E0C}" dt="2024-09-05T21:39:11.906" v="1209"/>
          <ac:graphicFrameMkLst>
            <pc:docMk/>
            <pc:sldMk cId="444289302" sldId="270"/>
            <ac:graphicFrameMk id="5" creationId="{90F78E7D-F58A-D805-CBEF-B8970C77B579}"/>
          </ac:graphicFrameMkLst>
        </pc:graphicFrameChg>
        <pc:picChg chg="add mod ord">
          <ac:chgData name="Club Natation" userId="8d0e9e04898aa78d" providerId="LiveId" clId="{757BA926-F748-45F4-A786-F41C9F127E0C}" dt="2024-09-05T21:35:08.613" v="1170" actId="26606"/>
          <ac:picMkLst>
            <pc:docMk/>
            <pc:sldMk cId="444289302" sldId="270"/>
            <ac:picMk id="4" creationId="{4D357F27-AB2F-C76C-7803-7BB691845AF1}"/>
          </ac:picMkLst>
        </pc:picChg>
        <pc:picChg chg="add mod ord">
          <ac:chgData name="Club Natation" userId="8d0e9e04898aa78d" providerId="LiveId" clId="{757BA926-F748-45F4-A786-F41C9F127E0C}" dt="2024-09-05T21:35:08.613" v="1170" actId="26606"/>
          <ac:picMkLst>
            <pc:docMk/>
            <pc:sldMk cId="444289302" sldId="270"/>
            <ac:picMk id="7" creationId="{3F7DB9B4-F938-201B-BA97-21CB5BD62554}"/>
          </ac:picMkLst>
        </pc:picChg>
        <pc:picChg chg="add mod ord">
          <ac:chgData name="Club Natation" userId="8d0e9e04898aa78d" providerId="LiveId" clId="{757BA926-F748-45F4-A786-F41C9F127E0C}" dt="2024-09-05T21:35:08.613" v="1170" actId="26606"/>
          <ac:picMkLst>
            <pc:docMk/>
            <pc:sldMk cId="444289302" sldId="270"/>
            <ac:picMk id="10" creationId="{C1C8A6DA-16C1-415F-F95C-0E0D0755E238}"/>
          </ac:picMkLst>
        </pc:picChg>
        <pc:picChg chg="add del mod ord">
          <ac:chgData name="Club Natation" userId="8d0e9e04898aa78d" providerId="LiveId" clId="{757BA926-F748-45F4-A786-F41C9F127E0C}" dt="2024-09-05T21:38:38.236" v="1201" actId="478"/>
          <ac:picMkLst>
            <pc:docMk/>
            <pc:sldMk cId="444289302" sldId="270"/>
            <ac:picMk id="14" creationId="{8E22AA95-C99D-B262-6CC7-B8996A59A307}"/>
          </ac:picMkLst>
        </pc:picChg>
        <pc:picChg chg="add mod ord">
          <ac:chgData name="Club Natation" userId="8d0e9e04898aa78d" providerId="LiveId" clId="{757BA926-F748-45F4-A786-F41C9F127E0C}" dt="2024-09-05T21:35:08.613" v="1170" actId="26606"/>
          <ac:picMkLst>
            <pc:docMk/>
            <pc:sldMk cId="444289302" sldId="270"/>
            <ac:picMk id="19" creationId="{3B5EA31C-E6D0-C32F-72D1-156365CDD4B2}"/>
          </ac:picMkLst>
        </pc:picChg>
        <pc:picChg chg="add mod ord">
          <ac:chgData name="Club Natation" userId="8d0e9e04898aa78d" providerId="LiveId" clId="{757BA926-F748-45F4-A786-F41C9F127E0C}" dt="2024-09-05T21:35:08.613" v="1170" actId="26606"/>
          <ac:picMkLst>
            <pc:docMk/>
            <pc:sldMk cId="444289302" sldId="270"/>
            <ac:picMk id="23" creationId="{359D64A5-B827-05C0-47A7-2087DCD06C10}"/>
          </ac:picMkLst>
        </pc:picChg>
        <pc:picChg chg="add del mod">
          <ac:chgData name="Club Natation" userId="8d0e9e04898aa78d" providerId="LiveId" clId="{757BA926-F748-45F4-A786-F41C9F127E0C}" dt="2024-09-05T21:33:46.700" v="1151" actId="478"/>
          <ac:picMkLst>
            <pc:docMk/>
            <pc:sldMk cId="444289302" sldId="270"/>
            <ac:picMk id="27" creationId="{8EC526CB-E98F-7263-881E-B3F58E7733FE}"/>
          </ac:picMkLst>
        </pc:picChg>
        <pc:picChg chg="add del mod">
          <ac:chgData name="Club Natation" userId="8d0e9e04898aa78d" providerId="LiveId" clId="{757BA926-F748-45F4-A786-F41C9F127E0C}" dt="2024-09-05T21:34:04.761" v="1155" actId="478"/>
          <ac:picMkLst>
            <pc:docMk/>
            <pc:sldMk cId="444289302" sldId="270"/>
            <ac:picMk id="30" creationId="{4C7B1BB6-C226-2BC8-EA87-E93175F97774}"/>
          </ac:picMkLst>
        </pc:picChg>
        <pc:picChg chg="add mod ord">
          <ac:chgData name="Club Natation" userId="8d0e9e04898aa78d" providerId="LiveId" clId="{757BA926-F748-45F4-A786-F41C9F127E0C}" dt="2024-09-05T21:38:52.436" v="1205" actId="26606"/>
          <ac:picMkLst>
            <pc:docMk/>
            <pc:sldMk cId="444289302" sldId="270"/>
            <ac:picMk id="32" creationId="{9CB029A1-7DEF-AB8C-4633-9F4B2B4618A2}"/>
          </ac:picMkLst>
        </pc:picChg>
      </pc:sldChg>
      <pc:sldChg chg="addSp modSp mod modTransition">
        <pc:chgData name="Club Natation" userId="8d0e9e04898aa78d" providerId="LiveId" clId="{757BA926-F748-45F4-A786-F41C9F127E0C}" dt="2024-09-06T20:03:04.667" v="2278"/>
        <pc:sldMkLst>
          <pc:docMk/>
          <pc:sldMk cId="259223569" sldId="271"/>
        </pc:sldMkLst>
        <pc:spChg chg="mod">
          <ac:chgData name="Club Natation" userId="8d0e9e04898aa78d" providerId="LiveId" clId="{757BA926-F748-45F4-A786-F41C9F127E0C}" dt="2024-09-05T21:06:45.296" v="815" actId="14100"/>
          <ac:spMkLst>
            <pc:docMk/>
            <pc:sldMk cId="259223569" sldId="271"/>
            <ac:spMk id="3" creationId="{9A269242-1A14-81AE-3908-1A842A59E3DB}"/>
          </ac:spMkLst>
        </pc:spChg>
        <pc:picChg chg="add mod">
          <ac:chgData name="Club Natation" userId="8d0e9e04898aa78d" providerId="LiveId" clId="{757BA926-F748-45F4-A786-F41C9F127E0C}" dt="2024-09-06T19:55:41.276" v="2114" actId="931"/>
          <ac:picMkLst>
            <pc:docMk/>
            <pc:sldMk cId="259223569" sldId="271"/>
            <ac:picMk id="5" creationId="{9CE110FC-398D-4802-ECF6-EB97A9E36010}"/>
          </ac:picMkLst>
        </pc:picChg>
      </pc:sldChg>
      <pc:sldChg chg="addSp delSp modSp mod">
        <pc:chgData name="Club Natation" userId="8d0e9e04898aa78d" providerId="LiveId" clId="{757BA926-F748-45F4-A786-F41C9F127E0C}" dt="2024-09-06T19:46:44.683" v="2109" actId="26606"/>
        <pc:sldMkLst>
          <pc:docMk/>
          <pc:sldMk cId="4049337481" sldId="272"/>
        </pc:sldMkLst>
        <pc:spChg chg="mod ord">
          <ac:chgData name="Club Natation" userId="8d0e9e04898aa78d" providerId="LiveId" clId="{757BA926-F748-45F4-A786-F41C9F127E0C}" dt="2024-09-06T19:46:44.683" v="2109" actId="26606"/>
          <ac:spMkLst>
            <pc:docMk/>
            <pc:sldMk cId="4049337481" sldId="272"/>
            <ac:spMk id="2" creationId="{D7B32AF4-B67E-658C-3888-368FAEA161B9}"/>
          </ac:spMkLst>
        </pc:spChg>
        <pc:spChg chg="add del">
          <ac:chgData name="Club Natation" userId="8d0e9e04898aa78d" providerId="LiveId" clId="{757BA926-F748-45F4-A786-F41C9F127E0C}" dt="2024-09-06T19:46:13.873" v="2105" actId="26606"/>
          <ac:spMkLst>
            <pc:docMk/>
            <pc:sldMk cId="4049337481" sldId="272"/>
            <ac:spMk id="16" creationId="{E4505C23-674B-4195-81D6-0C127FEAE3F8}"/>
          </ac:spMkLst>
        </pc:spChg>
        <pc:spChg chg="add del">
          <ac:chgData name="Club Natation" userId="8d0e9e04898aa78d" providerId="LiveId" clId="{757BA926-F748-45F4-A786-F41C9F127E0C}" dt="2024-09-06T19:46:13.873" v="2105" actId="26606"/>
          <ac:spMkLst>
            <pc:docMk/>
            <pc:sldMk cId="4049337481" sldId="272"/>
            <ac:spMk id="18" creationId="{65C9B8F0-FF66-4C15-BD05-E86B87331846}"/>
          </ac:spMkLst>
        </pc:spChg>
        <pc:spChg chg="add del">
          <ac:chgData name="Club Natation" userId="8d0e9e04898aa78d" providerId="LiveId" clId="{757BA926-F748-45F4-A786-F41C9F127E0C}" dt="2024-09-06T19:45:33.274" v="2094" actId="26606"/>
          <ac:spMkLst>
            <pc:docMk/>
            <pc:sldMk cId="4049337481" sldId="272"/>
            <ac:spMk id="22" creationId="{72793DFF-1385-2DE9-566A-C65CCACC67AF}"/>
          </ac:spMkLst>
        </pc:spChg>
        <pc:spChg chg="add del">
          <ac:chgData name="Club Natation" userId="8d0e9e04898aa78d" providerId="LiveId" clId="{757BA926-F748-45F4-A786-F41C9F127E0C}" dt="2024-09-06T19:45:21.268" v="2092" actId="26606"/>
          <ac:spMkLst>
            <pc:docMk/>
            <pc:sldMk cId="4049337481" sldId="272"/>
            <ac:spMk id="23" creationId="{72018E1B-E0B9-4440-AFF3-4112E50A2763}"/>
          </ac:spMkLst>
        </pc:spChg>
        <pc:spChg chg="add del">
          <ac:chgData name="Club Natation" userId="8d0e9e04898aa78d" providerId="LiveId" clId="{757BA926-F748-45F4-A786-F41C9F127E0C}" dt="2024-09-06T19:45:33.274" v="2094" actId="26606"/>
          <ac:spMkLst>
            <pc:docMk/>
            <pc:sldMk cId="4049337481" sldId="272"/>
            <ac:spMk id="25" creationId="{6113EC7C-368D-469A-9B5C-F3555B088E66}"/>
          </ac:spMkLst>
        </pc:spChg>
        <pc:spChg chg="add del">
          <ac:chgData name="Club Natation" userId="8d0e9e04898aa78d" providerId="LiveId" clId="{757BA926-F748-45F4-A786-F41C9F127E0C}" dt="2024-09-06T19:45:57.583" v="2098" actId="26606"/>
          <ac:spMkLst>
            <pc:docMk/>
            <pc:sldMk cId="4049337481" sldId="272"/>
            <ac:spMk id="29" creationId="{2387511B-F6E1-4929-AC90-94FB8B6B0F41}"/>
          </ac:spMkLst>
        </pc:spChg>
        <pc:spChg chg="add del">
          <ac:chgData name="Club Natation" userId="8d0e9e04898aa78d" providerId="LiveId" clId="{757BA926-F748-45F4-A786-F41C9F127E0C}" dt="2024-09-06T19:45:57.583" v="2098" actId="26606"/>
          <ac:spMkLst>
            <pc:docMk/>
            <pc:sldMk cId="4049337481" sldId="272"/>
            <ac:spMk id="30" creationId="{7979CB03-77A3-48F2-A1C8-52F03FCB3D00}"/>
          </ac:spMkLst>
        </pc:spChg>
        <pc:spChg chg="add del">
          <ac:chgData name="Club Natation" userId="8d0e9e04898aa78d" providerId="LiveId" clId="{757BA926-F748-45F4-A786-F41C9F127E0C}" dt="2024-09-06T19:45:57.583" v="2098" actId="26606"/>
          <ac:spMkLst>
            <pc:docMk/>
            <pc:sldMk cId="4049337481" sldId="272"/>
            <ac:spMk id="31" creationId="{AA58F78C-27AB-465F-AA33-15E08AF267F9}"/>
          </ac:spMkLst>
        </pc:spChg>
        <pc:spChg chg="add del">
          <ac:chgData name="Club Natation" userId="8d0e9e04898aa78d" providerId="LiveId" clId="{757BA926-F748-45F4-A786-F41C9F127E0C}" dt="2024-09-06T19:45:57.583" v="2098" actId="26606"/>
          <ac:spMkLst>
            <pc:docMk/>
            <pc:sldMk cId="4049337481" sldId="272"/>
            <ac:spMk id="32" creationId="{9073D962-D3D2-4A72-8593-65C213CBFFC3}"/>
          </ac:spMkLst>
        </pc:spChg>
        <pc:spChg chg="add del">
          <ac:chgData name="Club Natation" userId="8d0e9e04898aa78d" providerId="LiveId" clId="{757BA926-F748-45F4-A786-F41C9F127E0C}" dt="2024-09-06T19:45:57.583" v="2098" actId="26606"/>
          <ac:spMkLst>
            <pc:docMk/>
            <pc:sldMk cId="4049337481" sldId="272"/>
            <ac:spMk id="33" creationId="{1190A261-619E-C47D-6074-5658AFAFB9DC}"/>
          </ac:spMkLst>
        </pc:spChg>
        <pc:spChg chg="add del">
          <ac:chgData name="Club Natation" userId="8d0e9e04898aa78d" providerId="LiveId" clId="{757BA926-F748-45F4-A786-F41C9F127E0C}" dt="2024-09-06T19:46:07.750" v="2102" actId="26606"/>
          <ac:spMkLst>
            <pc:docMk/>
            <pc:sldMk cId="4049337481" sldId="272"/>
            <ac:spMk id="38" creationId="{7979CB03-77A3-48F2-A1C8-52F03FCB3D00}"/>
          </ac:spMkLst>
        </pc:spChg>
        <pc:spChg chg="add del">
          <ac:chgData name="Club Natation" userId="8d0e9e04898aa78d" providerId="LiveId" clId="{757BA926-F748-45F4-A786-F41C9F127E0C}" dt="2024-09-06T19:46:07.750" v="2102" actId="26606"/>
          <ac:spMkLst>
            <pc:docMk/>
            <pc:sldMk cId="4049337481" sldId="272"/>
            <ac:spMk id="39" creationId="{9073D962-D3D2-4A72-8593-65C213CBFFC3}"/>
          </ac:spMkLst>
        </pc:spChg>
        <pc:spChg chg="add del">
          <ac:chgData name="Club Natation" userId="8d0e9e04898aa78d" providerId="LiveId" clId="{757BA926-F748-45F4-A786-F41C9F127E0C}" dt="2024-09-06T19:46:07.750" v="2102" actId="26606"/>
          <ac:spMkLst>
            <pc:docMk/>
            <pc:sldMk cId="4049337481" sldId="272"/>
            <ac:spMk id="40" creationId="{2387511B-F6E1-4929-AC90-94FB8B6B0F41}"/>
          </ac:spMkLst>
        </pc:spChg>
        <pc:spChg chg="add del">
          <ac:chgData name="Club Natation" userId="8d0e9e04898aa78d" providerId="LiveId" clId="{757BA926-F748-45F4-A786-F41C9F127E0C}" dt="2024-09-06T19:46:07.750" v="2102" actId="26606"/>
          <ac:spMkLst>
            <pc:docMk/>
            <pc:sldMk cId="4049337481" sldId="272"/>
            <ac:spMk id="41" creationId="{AA58F78C-27AB-465F-AA33-15E08AF267F9}"/>
          </ac:spMkLst>
        </pc:spChg>
        <pc:spChg chg="add del">
          <ac:chgData name="Club Natation" userId="8d0e9e04898aa78d" providerId="LiveId" clId="{757BA926-F748-45F4-A786-F41C9F127E0C}" dt="2024-09-06T19:46:07.750" v="2102" actId="26606"/>
          <ac:spMkLst>
            <pc:docMk/>
            <pc:sldMk cId="4049337481" sldId="272"/>
            <ac:spMk id="42" creationId="{1190A261-619E-C47D-6074-5658AFAFB9DC}"/>
          </ac:spMkLst>
        </pc:spChg>
        <pc:spChg chg="add del">
          <ac:chgData name="Club Natation" userId="8d0e9e04898aa78d" providerId="LiveId" clId="{757BA926-F748-45F4-A786-F41C9F127E0C}" dt="2024-09-06T19:46:13.857" v="2104" actId="26606"/>
          <ac:spMkLst>
            <pc:docMk/>
            <pc:sldMk cId="4049337481" sldId="272"/>
            <ac:spMk id="44" creationId="{6113EC7C-368D-469A-9B5C-F3555B088E66}"/>
          </ac:spMkLst>
        </pc:spChg>
        <pc:spChg chg="add del">
          <ac:chgData name="Club Natation" userId="8d0e9e04898aa78d" providerId="LiveId" clId="{757BA926-F748-45F4-A786-F41C9F127E0C}" dt="2024-09-06T19:46:13.857" v="2104" actId="26606"/>
          <ac:spMkLst>
            <pc:docMk/>
            <pc:sldMk cId="4049337481" sldId="272"/>
            <ac:spMk id="45" creationId="{72793DFF-1385-2DE9-566A-C65CCACC67AF}"/>
          </ac:spMkLst>
        </pc:spChg>
        <pc:spChg chg="add del">
          <ac:chgData name="Club Natation" userId="8d0e9e04898aa78d" providerId="LiveId" clId="{757BA926-F748-45F4-A786-F41C9F127E0C}" dt="2024-09-06T19:46:44.683" v="2109" actId="26606"/>
          <ac:spMkLst>
            <pc:docMk/>
            <pc:sldMk cId="4049337481" sldId="272"/>
            <ac:spMk id="47" creationId="{E817EB35-4D5C-493B-8459-98C99FD1667F}"/>
          </ac:spMkLst>
        </pc:spChg>
        <pc:spChg chg="add del">
          <ac:chgData name="Club Natation" userId="8d0e9e04898aa78d" providerId="LiveId" clId="{757BA926-F748-45F4-A786-F41C9F127E0C}" dt="2024-09-06T19:46:44.683" v="2109" actId="26606"/>
          <ac:spMkLst>
            <pc:docMk/>
            <pc:sldMk cId="4049337481" sldId="272"/>
            <ac:spMk id="48" creationId="{70BEB1E7-2F88-40BC-B73D-42E5B6F80BFC}"/>
          </ac:spMkLst>
        </pc:spChg>
        <pc:spChg chg="add del">
          <ac:chgData name="Club Natation" userId="8d0e9e04898aa78d" providerId="LiveId" clId="{757BA926-F748-45F4-A786-F41C9F127E0C}" dt="2024-09-06T19:46:22.676" v="2106" actId="478"/>
          <ac:spMkLst>
            <pc:docMk/>
            <pc:sldMk cId="4049337481" sldId="272"/>
            <ac:spMk id="49" creationId="{0FCF0C0D-E8B0-B1C8-84C8-0F2737FE64B0}"/>
          </ac:spMkLst>
        </pc:spChg>
        <pc:spChg chg="add del">
          <ac:chgData name="Club Natation" userId="8d0e9e04898aa78d" providerId="LiveId" clId="{757BA926-F748-45F4-A786-F41C9F127E0C}" dt="2024-09-06T19:46:44.667" v="2108" actId="26606"/>
          <ac:spMkLst>
            <pc:docMk/>
            <pc:sldMk cId="4049337481" sldId="272"/>
            <ac:spMk id="53" creationId="{D3FEFB99-DF02-4074-979F-B369C314FF86}"/>
          </ac:spMkLst>
        </pc:spChg>
        <pc:spChg chg="add">
          <ac:chgData name="Club Natation" userId="8d0e9e04898aa78d" providerId="LiveId" clId="{757BA926-F748-45F4-A786-F41C9F127E0C}" dt="2024-09-06T19:46:44.683" v="2109" actId="26606"/>
          <ac:spMkLst>
            <pc:docMk/>
            <pc:sldMk cId="4049337481" sldId="272"/>
            <ac:spMk id="79" creationId="{F76371D7-6733-4D74-8B73-248817D8A1B9}"/>
          </ac:spMkLst>
        </pc:spChg>
        <pc:spChg chg="add">
          <ac:chgData name="Club Natation" userId="8d0e9e04898aa78d" providerId="LiveId" clId="{757BA926-F748-45F4-A786-F41C9F127E0C}" dt="2024-09-06T19:46:44.683" v="2109" actId="26606"/>
          <ac:spMkLst>
            <pc:docMk/>
            <pc:sldMk cId="4049337481" sldId="272"/>
            <ac:spMk id="80" creationId="{3FCFB1DE-0B7E-48CC-BA90-B2AB0889F9D6}"/>
          </ac:spMkLst>
        </pc:spChg>
        <pc:grpChg chg="add del">
          <ac:chgData name="Club Natation" userId="8d0e9e04898aa78d" providerId="LiveId" clId="{757BA926-F748-45F4-A786-F41C9F127E0C}" dt="2024-09-06T19:45:50.490" v="2096" actId="26606"/>
          <ac:grpSpMkLst>
            <pc:docMk/>
            <pc:sldMk cId="4049337481" sldId="272"/>
            <ac:grpSpMk id="27" creationId="{5F24D7FD-FFCD-2D66-1EC4-D851266C7796}"/>
          </ac:grpSpMkLst>
        </pc:grpChg>
        <pc:grpChg chg="add del">
          <ac:chgData name="Club Natation" userId="8d0e9e04898aa78d" providerId="LiveId" clId="{757BA926-F748-45F4-A786-F41C9F127E0C}" dt="2024-09-06T19:46:05.054" v="2100" actId="26606"/>
          <ac:grpSpMkLst>
            <pc:docMk/>
            <pc:sldMk cId="4049337481" sldId="272"/>
            <ac:grpSpMk id="35" creationId="{5F24D7FD-FFCD-2D66-1EC4-D851266C7796}"/>
          </ac:grpSpMkLst>
        </pc:grpChg>
        <pc:grpChg chg="add del">
          <ac:chgData name="Club Natation" userId="8d0e9e04898aa78d" providerId="LiveId" clId="{757BA926-F748-45F4-A786-F41C9F127E0C}" dt="2024-09-06T19:46:44.667" v="2108" actId="26606"/>
          <ac:grpSpMkLst>
            <pc:docMk/>
            <pc:sldMk cId="4049337481" sldId="272"/>
            <ac:grpSpMk id="55" creationId="{B690E963-1C95-47AD-B5D6-1D75F938E1C6}"/>
          </ac:grpSpMkLst>
        </pc:grpChg>
        <pc:grpChg chg="add del">
          <ac:chgData name="Club Natation" userId="8d0e9e04898aa78d" providerId="LiveId" clId="{757BA926-F748-45F4-A786-F41C9F127E0C}" dt="2024-09-06T19:46:44.667" v="2108" actId="26606"/>
          <ac:grpSpMkLst>
            <pc:docMk/>
            <pc:sldMk cId="4049337481" sldId="272"/>
            <ac:grpSpMk id="61" creationId="{87C3F845-7B24-47B8-BBCC-83DE18E7F806}"/>
          </ac:grpSpMkLst>
        </pc:grpChg>
        <pc:grpChg chg="add del">
          <ac:chgData name="Club Natation" userId="8d0e9e04898aa78d" providerId="LiveId" clId="{757BA926-F748-45F4-A786-F41C9F127E0C}" dt="2024-09-06T19:46:44.667" v="2108" actId="26606"/>
          <ac:grpSpMkLst>
            <pc:docMk/>
            <pc:sldMk cId="4049337481" sldId="272"/>
            <ac:grpSpMk id="67" creationId="{C6B2BFE7-4789-415B-95EB-14492FB3B9C7}"/>
          </ac:grpSpMkLst>
        </pc:grpChg>
        <pc:grpChg chg="add del">
          <ac:chgData name="Club Natation" userId="8d0e9e04898aa78d" providerId="LiveId" clId="{757BA926-F748-45F4-A786-F41C9F127E0C}" dt="2024-09-06T19:46:44.667" v="2108" actId="26606"/>
          <ac:grpSpMkLst>
            <pc:docMk/>
            <pc:sldMk cId="4049337481" sldId="272"/>
            <ac:grpSpMk id="73" creationId="{0DC820FB-3E5D-48EF-AA5B-E98F01857140}"/>
          </ac:grpSpMkLst>
        </pc:grpChg>
        <pc:picChg chg="add mod ord">
          <ac:chgData name="Club Natation" userId="8d0e9e04898aa78d" providerId="LiveId" clId="{757BA926-F748-45F4-A786-F41C9F127E0C}" dt="2024-09-06T19:46:44.683" v="2109" actId="26606"/>
          <ac:picMkLst>
            <pc:docMk/>
            <pc:sldMk cId="4049337481" sldId="272"/>
            <ac:picMk id="4" creationId="{8A4EE194-949E-4703-59AC-F733D076356B}"/>
          </ac:picMkLst>
        </pc:picChg>
        <pc:picChg chg="mod ord">
          <ac:chgData name="Club Natation" userId="8d0e9e04898aa78d" providerId="LiveId" clId="{757BA926-F748-45F4-A786-F41C9F127E0C}" dt="2024-09-06T19:46:44.683" v="2109" actId="26606"/>
          <ac:picMkLst>
            <pc:docMk/>
            <pc:sldMk cId="4049337481" sldId="272"/>
            <ac:picMk id="5" creationId="{48AC60CB-93F1-C5CE-DF35-1FAD881F8668}"/>
          </ac:picMkLst>
        </pc:picChg>
        <pc:picChg chg="mod ord">
          <ac:chgData name="Club Natation" userId="8d0e9e04898aa78d" providerId="LiveId" clId="{757BA926-F748-45F4-A786-F41C9F127E0C}" dt="2024-09-06T19:46:44.683" v="2109" actId="26606"/>
          <ac:picMkLst>
            <pc:docMk/>
            <pc:sldMk cId="4049337481" sldId="272"/>
            <ac:picMk id="9" creationId="{356FF038-DD83-F097-FE5D-0F223D210944}"/>
          </ac:picMkLst>
        </pc:picChg>
        <pc:picChg chg="mod ord">
          <ac:chgData name="Club Natation" userId="8d0e9e04898aa78d" providerId="LiveId" clId="{757BA926-F748-45F4-A786-F41C9F127E0C}" dt="2024-09-06T19:46:44.683" v="2109" actId="26606"/>
          <ac:picMkLst>
            <pc:docMk/>
            <pc:sldMk cId="4049337481" sldId="272"/>
            <ac:picMk id="11" creationId="{A68C9D8B-4411-96F0-F6E4-E157E8AE06FA}"/>
          </ac:picMkLst>
        </pc:picChg>
      </pc:sldChg>
      <pc:sldChg chg="modSp mod modTransition">
        <pc:chgData name="Club Natation" userId="8d0e9e04898aa78d" providerId="LiveId" clId="{757BA926-F748-45F4-A786-F41C9F127E0C}" dt="2024-09-06T20:05:51.487" v="2370"/>
        <pc:sldMkLst>
          <pc:docMk/>
          <pc:sldMk cId="472461237" sldId="273"/>
        </pc:sldMkLst>
        <pc:spChg chg="mod">
          <ac:chgData name="Club Natation" userId="8d0e9e04898aa78d" providerId="LiveId" clId="{757BA926-F748-45F4-A786-F41C9F127E0C}" dt="2024-09-05T21:53:46.998" v="1615" actId="20577"/>
          <ac:spMkLst>
            <pc:docMk/>
            <pc:sldMk cId="472461237" sldId="273"/>
            <ac:spMk id="4" creationId="{9D5620DD-649D-6761-1179-BA1BB982E3A4}"/>
          </ac:spMkLst>
        </pc:spChg>
      </pc:sldChg>
      <pc:sldChg chg="addSp delSp modSp mod ord modTransition setBg setClrOvrMap">
        <pc:chgData name="Club Natation" userId="8d0e9e04898aa78d" providerId="LiveId" clId="{757BA926-F748-45F4-A786-F41C9F127E0C}" dt="2024-09-06T20:05:40.162" v="2366"/>
        <pc:sldMkLst>
          <pc:docMk/>
          <pc:sldMk cId="3327185714" sldId="274"/>
        </pc:sldMkLst>
        <pc:spChg chg="mod ord">
          <ac:chgData name="Club Natation" userId="8d0e9e04898aa78d" providerId="LiveId" clId="{757BA926-F748-45F4-A786-F41C9F127E0C}" dt="2024-09-05T20:45:21.024" v="248" actId="255"/>
          <ac:spMkLst>
            <pc:docMk/>
            <pc:sldMk cId="3327185714" sldId="274"/>
            <ac:spMk id="2" creationId="{42B3FE4E-2F45-001A-8E0E-C23D466B862D}"/>
          </ac:spMkLst>
        </pc:spChg>
        <pc:spChg chg="add del">
          <ac:chgData name="Club Natation" userId="8d0e9e04898aa78d" providerId="LiveId" clId="{757BA926-F748-45F4-A786-F41C9F127E0C}" dt="2024-09-05T20:42:22.586" v="231" actId="26606"/>
          <ac:spMkLst>
            <pc:docMk/>
            <pc:sldMk cId="3327185714" sldId="274"/>
            <ac:spMk id="12" creationId="{B4D3D850-2041-4B7C-AED9-54DA385B14F7}"/>
          </ac:spMkLst>
        </pc:spChg>
        <pc:spChg chg="add del">
          <ac:chgData name="Club Natation" userId="8d0e9e04898aa78d" providerId="LiveId" clId="{757BA926-F748-45F4-A786-F41C9F127E0C}" dt="2024-09-05T20:42:22.586" v="231" actId="26606"/>
          <ac:spMkLst>
            <pc:docMk/>
            <pc:sldMk cId="3327185714" sldId="274"/>
            <ac:spMk id="14" creationId="{B497CCB5-5FC2-473C-AFCC-2430CEF1DF71}"/>
          </ac:spMkLst>
        </pc:spChg>
        <pc:spChg chg="add del">
          <ac:chgData name="Club Natation" userId="8d0e9e04898aa78d" providerId="LiveId" clId="{757BA926-F748-45F4-A786-F41C9F127E0C}" dt="2024-09-05T20:42:22.586" v="231" actId="26606"/>
          <ac:spMkLst>
            <pc:docMk/>
            <pc:sldMk cId="3327185714" sldId="274"/>
            <ac:spMk id="16" creationId="{599C8C75-BFDF-44E7-A028-EEB5EDD58817}"/>
          </ac:spMkLst>
        </pc:spChg>
        <pc:spChg chg="add del">
          <ac:chgData name="Club Natation" userId="8d0e9e04898aa78d" providerId="LiveId" clId="{757BA926-F748-45F4-A786-F41C9F127E0C}" dt="2024-09-05T20:42:13.191" v="228" actId="26606"/>
          <ac:spMkLst>
            <pc:docMk/>
            <pc:sldMk cId="3327185714" sldId="274"/>
            <ac:spMk id="24" creationId="{AAD8F19F-4A55-467B-BED0-8837659A90A4}"/>
          </ac:spMkLst>
        </pc:spChg>
        <pc:spChg chg="add del">
          <ac:chgData name="Club Natation" userId="8d0e9e04898aa78d" providerId="LiveId" clId="{757BA926-F748-45F4-A786-F41C9F127E0C}" dt="2024-09-05T20:42:22.586" v="230" actId="26606"/>
          <ac:spMkLst>
            <pc:docMk/>
            <pc:sldMk cId="3327185714" sldId="274"/>
            <ac:spMk id="26" creationId="{9DBC4630-03DA-474F-BBCB-BA3AE6B317A4}"/>
          </ac:spMkLst>
        </pc:spChg>
        <pc:spChg chg="add del">
          <ac:chgData name="Club Natation" userId="8d0e9e04898aa78d" providerId="LiveId" clId="{757BA926-F748-45F4-A786-F41C9F127E0C}" dt="2024-09-05T20:42:22.586" v="230" actId="26606"/>
          <ac:spMkLst>
            <pc:docMk/>
            <pc:sldMk cId="3327185714" sldId="274"/>
            <ac:spMk id="27" creationId="{F6E384F5-137A-40B1-97F0-694CC6ECD59C}"/>
          </ac:spMkLst>
        </pc:spChg>
        <pc:spChg chg="add del">
          <ac:chgData name="Club Natation" userId="8d0e9e04898aa78d" providerId="LiveId" clId="{757BA926-F748-45F4-A786-F41C9F127E0C}" dt="2024-09-05T20:42:22.586" v="230" actId="26606"/>
          <ac:spMkLst>
            <pc:docMk/>
            <pc:sldMk cId="3327185714" sldId="274"/>
            <ac:spMk id="28" creationId="{78418A25-6EAC-4140-BFE6-284E1925B5EE}"/>
          </ac:spMkLst>
        </pc:spChg>
        <pc:spChg chg="add del">
          <ac:chgData name="Club Natation" userId="8d0e9e04898aa78d" providerId="LiveId" clId="{757BA926-F748-45F4-A786-F41C9F127E0C}" dt="2024-09-05T20:42:22.586" v="230" actId="26606"/>
          <ac:spMkLst>
            <pc:docMk/>
            <pc:sldMk cId="3327185714" sldId="274"/>
            <ac:spMk id="30" creationId="{C20267F5-D4E6-477A-A590-81F2ABD1B862}"/>
          </ac:spMkLst>
        </pc:spChg>
        <pc:spChg chg="add del">
          <ac:chgData name="Club Natation" userId="8d0e9e04898aa78d" providerId="LiveId" clId="{757BA926-F748-45F4-A786-F41C9F127E0C}" dt="2024-09-05T20:42:22.586" v="230" actId="26606"/>
          <ac:spMkLst>
            <pc:docMk/>
            <pc:sldMk cId="3327185714" sldId="274"/>
            <ac:spMk id="32" creationId="{6B9D64DB-4D5C-4A91-B45F-F301E3174F9F}"/>
          </ac:spMkLst>
        </pc:spChg>
        <pc:spChg chg="add del">
          <ac:chgData name="Club Natation" userId="8d0e9e04898aa78d" providerId="LiveId" clId="{757BA926-F748-45F4-A786-F41C9F127E0C}" dt="2024-09-05T20:42:22.586" v="230" actId="26606"/>
          <ac:spMkLst>
            <pc:docMk/>
            <pc:sldMk cId="3327185714" sldId="274"/>
            <ac:spMk id="34" creationId="{CB14CE1B-4BC5-4EF2-BE3D-05E4F580B3DB}"/>
          </ac:spMkLst>
        </pc:spChg>
        <pc:spChg chg="add del">
          <ac:chgData name="Club Natation" userId="8d0e9e04898aa78d" providerId="LiveId" clId="{757BA926-F748-45F4-A786-F41C9F127E0C}" dt="2024-09-05T20:42:34.900" v="233" actId="26606"/>
          <ac:spMkLst>
            <pc:docMk/>
            <pc:sldMk cId="3327185714" sldId="274"/>
            <ac:spMk id="36" creationId="{3634A21A-3D5D-4DFA-99F4-16A031986540}"/>
          </ac:spMkLst>
        </pc:spChg>
        <pc:spChg chg="add del">
          <ac:chgData name="Club Natation" userId="8d0e9e04898aa78d" providerId="LiveId" clId="{757BA926-F748-45F4-A786-F41C9F127E0C}" dt="2024-09-05T20:42:50.070" v="235" actId="26606"/>
          <ac:spMkLst>
            <pc:docMk/>
            <pc:sldMk cId="3327185714" sldId="274"/>
            <ac:spMk id="41" creationId="{F6E384F5-137A-40B1-97F0-694CC6ECD59C}"/>
          </ac:spMkLst>
        </pc:spChg>
        <pc:spChg chg="add del">
          <ac:chgData name="Club Natation" userId="8d0e9e04898aa78d" providerId="LiveId" clId="{757BA926-F748-45F4-A786-F41C9F127E0C}" dt="2024-09-05T20:42:50.070" v="235" actId="26606"/>
          <ac:spMkLst>
            <pc:docMk/>
            <pc:sldMk cId="3327185714" sldId="274"/>
            <ac:spMk id="43" creationId="{9DBC4630-03DA-474F-BBCB-BA3AE6B317A4}"/>
          </ac:spMkLst>
        </pc:spChg>
        <pc:spChg chg="add del">
          <ac:chgData name="Club Natation" userId="8d0e9e04898aa78d" providerId="LiveId" clId="{757BA926-F748-45F4-A786-F41C9F127E0C}" dt="2024-09-05T20:42:50.070" v="235" actId="26606"/>
          <ac:spMkLst>
            <pc:docMk/>
            <pc:sldMk cId="3327185714" sldId="274"/>
            <ac:spMk id="45" creationId="{78418A25-6EAC-4140-BFE6-284E1925B5EE}"/>
          </ac:spMkLst>
        </pc:spChg>
        <pc:spChg chg="add del">
          <ac:chgData name="Club Natation" userId="8d0e9e04898aa78d" providerId="LiveId" clId="{757BA926-F748-45F4-A786-F41C9F127E0C}" dt="2024-09-05T20:42:50.070" v="235" actId="26606"/>
          <ac:spMkLst>
            <pc:docMk/>
            <pc:sldMk cId="3327185714" sldId="274"/>
            <ac:spMk id="47" creationId="{6B9D64DB-4D5C-4A91-B45F-F301E3174F9F}"/>
          </ac:spMkLst>
        </pc:spChg>
        <pc:spChg chg="add del">
          <ac:chgData name="Club Natation" userId="8d0e9e04898aa78d" providerId="LiveId" clId="{757BA926-F748-45F4-A786-F41C9F127E0C}" dt="2024-09-05T20:42:50.070" v="235" actId="26606"/>
          <ac:spMkLst>
            <pc:docMk/>
            <pc:sldMk cId="3327185714" sldId="274"/>
            <ac:spMk id="49" creationId="{CB14CE1B-4BC5-4EF2-BE3D-05E4F580B3DB}"/>
          </ac:spMkLst>
        </pc:spChg>
        <pc:spChg chg="add">
          <ac:chgData name="Club Natation" userId="8d0e9e04898aa78d" providerId="LiveId" clId="{757BA926-F748-45F4-A786-F41C9F127E0C}" dt="2024-09-05T20:42:50.070" v="235" actId="26606"/>
          <ac:spMkLst>
            <pc:docMk/>
            <pc:sldMk cId="3327185714" sldId="274"/>
            <ac:spMk id="54" creationId="{F6E384F5-137A-40B1-97F0-694CC6ECD59C}"/>
          </ac:spMkLst>
        </pc:spChg>
        <pc:spChg chg="add">
          <ac:chgData name="Club Natation" userId="8d0e9e04898aa78d" providerId="LiveId" clId="{757BA926-F748-45F4-A786-F41C9F127E0C}" dt="2024-09-05T20:42:50.070" v="235" actId="26606"/>
          <ac:spMkLst>
            <pc:docMk/>
            <pc:sldMk cId="3327185714" sldId="274"/>
            <ac:spMk id="56" creationId="{9DBC4630-03DA-474F-BBCB-BA3AE6B317A4}"/>
          </ac:spMkLst>
        </pc:spChg>
        <pc:spChg chg="add">
          <ac:chgData name="Club Natation" userId="8d0e9e04898aa78d" providerId="LiveId" clId="{757BA926-F748-45F4-A786-F41C9F127E0C}" dt="2024-09-05T20:42:50.070" v="235" actId="26606"/>
          <ac:spMkLst>
            <pc:docMk/>
            <pc:sldMk cId="3327185714" sldId="274"/>
            <ac:spMk id="58" creationId="{78418A25-6EAC-4140-BFE6-284E1925B5EE}"/>
          </ac:spMkLst>
        </pc:spChg>
        <pc:spChg chg="add">
          <ac:chgData name="Club Natation" userId="8d0e9e04898aa78d" providerId="LiveId" clId="{757BA926-F748-45F4-A786-F41C9F127E0C}" dt="2024-09-05T20:42:50.070" v="235" actId="26606"/>
          <ac:spMkLst>
            <pc:docMk/>
            <pc:sldMk cId="3327185714" sldId="274"/>
            <ac:spMk id="60" creationId="{C20267F5-D4E6-477A-A590-81F2ABD1B862}"/>
          </ac:spMkLst>
        </pc:spChg>
        <pc:spChg chg="add">
          <ac:chgData name="Club Natation" userId="8d0e9e04898aa78d" providerId="LiveId" clId="{757BA926-F748-45F4-A786-F41C9F127E0C}" dt="2024-09-05T20:42:50.070" v="235" actId="26606"/>
          <ac:spMkLst>
            <pc:docMk/>
            <pc:sldMk cId="3327185714" sldId="274"/>
            <ac:spMk id="62" creationId="{6B9D64DB-4D5C-4A91-B45F-F301E3174F9F}"/>
          </ac:spMkLst>
        </pc:spChg>
        <pc:spChg chg="add">
          <ac:chgData name="Club Natation" userId="8d0e9e04898aa78d" providerId="LiveId" clId="{757BA926-F748-45F4-A786-F41C9F127E0C}" dt="2024-09-05T20:42:50.070" v="235" actId="26606"/>
          <ac:spMkLst>
            <pc:docMk/>
            <pc:sldMk cId="3327185714" sldId="274"/>
            <ac:spMk id="64" creationId="{CB14CE1B-4BC5-4EF2-BE3D-05E4F580B3DB}"/>
          </ac:spMkLst>
        </pc:spChg>
        <pc:picChg chg="add mod ord">
          <ac:chgData name="Club Natation" userId="8d0e9e04898aa78d" providerId="LiveId" clId="{757BA926-F748-45F4-A786-F41C9F127E0C}" dt="2024-09-05T20:42:50.070" v="235" actId="26606"/>
          <ac:picMkLst>
            <pc:docMk/>
            <pc:sldMk cId="3327185714" sldId="274"/>
            <ac:picMk id="4" creationId="{CBAD039E-D7F1-8292-86DD-9D479C1FE90A}"/>
          </ac:picMkLst>
        </pc:picChg>
        <pc:picChg chg="del mod">
          <ac:chgData name="Club Natation" userId="8d0e9e04898aa78d" providerId="LiveId" clId="{757BA926-F748-45F4-A786-F41C9F127E0C}" dt="2024-09-05T20:37:21.351" v="192" actId="478"/>
          <ac:picMkLst>
            <pc:docMk/>
            <pc:sldMk cId="3327185714" sldId="274"/>
            <ac:picMk id="5" creationId="{F1076BB5-5D84-F487-52CE-A5FF40F37031}"/>
          </ac:picMkLst>
        </pc:picChg>
        <pc:picChg chg="del mod">
          <ac:chgData name="Club Natation" userId="8d0e9e04898aa78d" providerId="LiveId" clId="{757BA926-F748-45F4-A786-F41C9F127E0C}" dt="2024-09-05T20:38:15.171" v="197" actId="478"/>
          <ac:picMkLst>
            <pc:docMk/>
            <pc:sldMk cId="3327185714" sldId="274"/>
            <ac:picMk id="7" creationId="{1BDC9548-ACF1-FEB6-6E11-D638BF01DA59}"/>
          </ac:picMkLst>
        </pc:picChg>
        <pc:picChg chg="add mod ord">
          <ac:chgData name="Club Natation" userId="8d0e9e04898aa78d" providerId="LiveId" clId="{757BA926-F748-45F4-A786-F41C9F127E0C}" dt="2024-09-05T20:42:50.070" v="235" actId="26606"/>
          <ac:picMkLst>
            <pc:docMk/>
            <pc:sldMk cId="3327185714" sldId="274"/>
            <ac:picMk id="8" creationId="{C03F90CC-0266-1388-AB6C-14B8A5068DB0}"/>
          </ac:picMkLst>
        </pc:picChg>
        <pc:picChg chg="add mod ord">
          <ac:chgData name="Club Natation" userId="8d0e9e04898aa78d" providerId="LiveId" clId="{757BA926-F748-45F4-A786-F41C9F127E0C}" dt="2024-09-05T20:42:50.070" v="235" actId="26606"/>
          <ac:picMkLst>
            <pc:docMk/>
            <pc:sldMk cId="3327185714" sldId="274"/>
            <ac:picMk id="10" creationId="{1473F50D-D041-FAD1-68C9-47FBEE8FCE7E}"/>
          </ac:picMkLst>
        </pc:picChg>
        <pc:picChg chg="add mod ord">
          <ac:chgData name="Club Natation" userId="8d0e9e04898aa78d" providerId="LiveId" clId="{757BA926-F748-45F4-A786-F41C9F127E0C}" dt="2024-09-05T20:42:50.070" v="235" actId="26606"/>
          <ac:picMkLst>
            <pc:docMk/>
            <pc:sldMk cId="3327185714" sldId="274"/>
            <ac:picMk id="13" creationId="{EF4E5CC4-22A9-9FFC-9976-95761B8FB187}"/>
          </ac:picMkLst>
        </pc:picChg>
        <pc:picChg chg="add mod ord">
          <ac:chgData name="Club Natation" userId="8d0e9e04898aa78d" providerId="LiveId" clId="{757BA926-F748-45F4-A786-F41C9F127E0C}" dt="2024-09-05T20:42:50.070" v="235" actId="26606"/>
          <ac:picMkLst>
            <pc:docMk/>
            <pc:sldMk cId="3327185714" sldId="274"/>
            <ac:picMk id="17" creationId="{F56C35D5-3A46-42D3-1170-9B85B57E4B6D}"/>
          </ac:picMkLst>
        </pc:picChg>
        <pc:picChg chg="add mod ord">
          <ac:chgData name="Club Natation" userId="8d0e9e04898aa78d" providerId="LiveId" clId="{757BA926-F748-45F4-A786-F41C9F127E0C}" dt="2024-09-05T20:42:50.070" v="235" actId="26606"/>
          <ac:picMkLst>
            <pc:docMk/>
            <pc:sldMk cId="3327185714" sldId="274"/>
            <ac:picMk id="19" creationId="{90465854-0E84-9F55-57B0-FB25800D7DA8}"/>
          </ac:picMkLst>
        </pc:picChg>
        <pc:picChg chg="add del mod">
          <ac:chgData name="Club Natation" userId="8d0e9e04898aa78d" providerId="LiveId" clId="{757BA926-F748-45F4-A786-F41C9F127E0C}" dt="2024-09-05T20:44:48.036" v="243" actId="478"/>
          <ac:picMkLst>
            <pc:docMk/>
            <pc:sldMk cId="3327185714" sldId="274"/>
            <ac:picMk id="21" creationId="{D59BA09D-8377-E4E3-E0FD-7B22E77CF06E}"/>
          </ac:picMkLst>
        </pc:picChg>
        <pc:picChg chg="add del mod">
          <ac:chgData name="Club Natation" userId="8d0e9e04898aa78d" providerId="LiveId" clId="{757BA926-F748-45F4-A786-F41C9F127E0C}" dt="2024-09-05T21:32:45.358" v="1141" actId="478"/>
          <ac:picMkLst>
            <pc:docMk/>
            <pc:sldMk cId="3327185714" sldId="274"/>
            <ac:picMk id="23" creationId="{57251114-9E2E-B9ED-5A66-960A0904D7F1}"/>
          </ac:picMkLst>
        </pc:picChg>
        <pc:picChg chg="add del mod">
          <ac:chgData name="Club Natation" userId="8d0e9e04898aa78d" providerId="LiveId" clId="{757BA926-F748-45F4-A786-F41C9F127E0C}" dt="2024-09-05T21:32:42.486" v="1140" actId="478"/>
          <ac:picMkLst>
            <pc:docMk/>
            <pc:sldMk cId="3327185714" sldId="274"/>
            <ac:picMk id="29" creationId="{B4733306-3CEE-A15D-B856-14365BED8C05}"/>
          </ac:picMkLst>
        </pc:picChg>
        <pc:picChg chg="add del mod">
          <ac:chgData name="Club Natation" userId="8d0e9e04898aa78d" providerId="LiveId" clId="{757BA926-F748-45F4-A786-F41C9F127E0C}" dt="2024-09-05T21:32:40.792" v="1139" actId="478"/>
          <ac:picMkLst>
            <pc:docMk/>
            <pc:sldMk cId="3327185714" sldId="274"/>
            <ac:picMk id="33" creationId="{E8743268-444C-04CA-9AE0-CC087808F66B}"/>
          </ac:picMkLst>
        </pc:picChg>
      </pc:sldChg>
      <pc:sldChg chg="addSp delSp modSp del mod">
        <pc:chgData name="Club Natation" userId="8d0e9e04898aa78d" providerId="LiveId" clId="{757BA926-F748-45F4-A786-F41C9F127E0C}" dt="2024-09-05T21:29:19.559" v="1127" actId="2696"/>
        <pc:sldMkLst>
          <pc:docMk/>
          <pc:sldMk cId="4106404005" sldId="275"/>
        </pc:sldMkLst>
        <pc:spChg chg="mod">
          <ac:chgData name="Club Natation" userId="8d0e9e04898aa78d" providerId="LiveId" clId="{757BA926-F748-45F4-A786-F41C9F127E0C}" dt="2024-09-05T21:20:47.532" v="1089" actId="26606"/>
          <ac:spMkLst>
            <pc:docMk/>
            <pc:sldMk cId="4106404005" sldId="275"/>
            <ac:spMk id="11" creationId="{28A80930-D4E6-751D-67DF-F4EB398B230E}"/>
          </ac:spMkLst>
        </pc:spChg>
        <pc:spChg chg="add del">
          <ac:chgData name="Club Natation" userId="8d0e9e04898aa78d" providerId="LiveId" clId="{757BA926-F748-45F4-A786-F41C9F127E0C}" dt="2024-09-05T21:20:47.532" v="1089" actId="26606"/>
          <ac:spMkLst>
            <pc:docMk/>
            <pc:sldMk cId="4106404005" sldId="275"/>
            <ac:spMk id="59" creationId="{B775CD93-9DF2-48CB-9F57-1BCA9A46C7FA}"/>
          </ac:spMkLst>
        </pc:spChg>
        <pc:spChg chg="add del">
          <ac:chgData name="Club Natation" userId="8d0e9e04898aa78d" providerId="LiveId" clId="{757BA926-F748-45F4-A786-F41C9F127E0C}" dt="2024-09-05T21:20:47.532" v="1089" actId="26606"/>
          <ac:spMkLst>
            <pc:docMk/>
            <pc:sldMk cId="4106404005" sldId="275"/>
            <ac:spMk id="61" creationId="{6166C6D1-23AC-49C4-BA07-238E4E9F8CEB}"/>
          </ac:spMkLst>
        </pc:spChg>
        <pc:spChg chg="add del">
          <ac:chgData name="Club Natation" userId="8d0e9e04898aa78d" providerId="LiveId" clId="{757BA926-F748-45F4-A786-F41C9F127E0C}" dt="2024-09-05T21:20:47.532" v="1089" actId="26606"/>
          <ac:spMkLst>
            <pc:docMk/>
            <pc:sldMk cId="4106404005" sldId="275"/>
            <ac:spMk id="63" creationId="{1C091803-41C2-48E0-9228-5148460C7479}"/>
          </ac:spMkLst>
        </pc:spChg>
        <pc:spChg chg="add del">
          <ac:chgData name="Club Natation" userId="8d0e9e04898aa78d" providerId="LiveId" clId="{757BA926-F748-45F4-A786-F41C9F127E0C}" dt="2024-09-05T21:20:47.532" v="1088" actId="26606"/>
          <ac:spMkLst>
            <pc:docMk/>
            <pc:sldMk cId="4106404005" sldId="275"/>
            <ac:spMk id="67" creationId="{BD43B3CE-507E-E645-FACE-511BA93B64F4}"/>
          </ac:spMkLst>
        </pc:spChg>
        <pc:spChg chg="add">
          <ac:chgData name="Club Natation" userId="8d0e9e04898aa78d" providerId="LiveId" clId="{757BA926-F748-45F4-A786-F41C9F127E0C}" dt="2024-09-05T21:20:47.532" v="1089" actId="26606"/>
          <ac:spMkLst>
            <pc:docMk/>
            <pc:sldMk cId="4106404005" sldId="275"/>
            <ac:spMk id="68" creationId="{B9D7E975-9161-4F2D-AC53-69E1912F6B5D}"/>
          </ac:spMkLst>
        </pc:spChg>
        <pc:spChg chg="add del">
          <ac:chgData name="Club Natation" userId="8d0e9e04898aa78d" providerId="LiveId" clId="{757BA926-F748-45F4-A786-F41C9F127E0C}" dt="2024-09-05T21:20:47.532" v="1088" actId="26606"/>
          <ac:spMkLst>
            <pc:docMk/>
            <pc:sldMk cId="4106404005" sldId="275"/>
            <ac:spMk id="70" creationId="{23E547B5-89CF-4EC0-96DE-25771AED0799}"/>
          </ac:spMkLst>
        </pc:spChg>
        <pc:spChg chg="add del">
          <ac:chgData name="Club Natation" userId="8d0e9e04898aa78d" providerId="LiveId" clId="{757BA926-F748-45F4-A786-F41C9F127E0C}" dt="2024-09-05T21:20:47.532" v="1088" actId="26606"/>
          <ac:spMkLst>
            <pc:docMk/>
            <pc:sldMk cId="4106404005" sldId="275"/>
            <ac:spMk id="72" creationId="{3F0B8CEB-8279-4E5E-A0CE-1FC9F71736F2}"/>
          </ac:spMkLst>
        </pc:spChg>
        <pc:spChg chg="add">
          <ac:chgData name="Club Natation" userId="8d0e9e04898aa78d" providerId="LiveId" clId="{757BA926-F748-45F4-A786-F41C9F127E0C}" dt="2024-09-05T21:20:47.532" v="1089" actId="26606"/>
          <ac:spMkLst>
            <pc:docMk/>
            <pc:sldMk cId="4106404005" sldId="275"/>
            <ac:spMk id="74" creationId="{827DC2C4-B485-428A-BF4A-472D2967F47F}"/>
          </ac:spMkLst>
        </pc:spChg>
        <pc:spChg chg="add">
          <ac:chgData name="Club Natation" userId="8d0e9e04898aa78d" providerId="LiveId" clId="{757BA926-F748-45F4-A786-F41C9F127E0C}" dt="2024-09-05T21:20:47.532" v="1089" actId="26606"/>
          <ac:spMkLst>
            <pc:docMk/>
            <pc:sldMk cId="4106404005" sldId="275"/>
            <ac:spMk id="75" creationId="{463E6235-1649-4B47-9862-4026FC473B6F}"/>
          </ac:spMkLst>
        </pc:spChg>
        <pc:picChg chg="mod ord">
          <ac:chgData name="Club Natation" userId="8d0e9e04898aa78d" providerId="LiveId" clId="{757BA926-F748-45F4-A786-F41C9F127E0C}" dt="2024-09-05T21:20:56.167" v="1091" actId="14100"/>
          <ac:picMkLst>
            <pc:docMk/>
            <pc:sldMk cId="4106404005" sldId="275"/>
            <ac:picMk id="9" creationId="{26E2A183-7766-1629-712D-757A480284AF}"/>
          </ac:picMkLst>
        </pc:picChg>
      </pc:sldChg>
      <pc:sldChg chg="addSp delSp modSp del mod addAnim delAnim">
        <pc:chgData name="Club Natation" userId="8d0e9e04898aa78d" providerId="LiveId" clId="{757BA926-F748-45F4-A786-F41C9F127E0C}" dt="2024-09-05T21:29:04.720" v="1126" actId="2696"/>
        <pc:sldMkLst>
          <pc:docMk/>
          <pc:sldMk cId="3544961882" sldId="276"/>
        </pc:sldMkLst>
        <pc:spChg chg="mod ord">
          <ac:chgData name="Club Natation" userId="8d0e9e04898aa78d" providerId="LiveId" clId="{757BA926-F748-45F4-A786-F41C9F127E0C}" dt="2024-09-05T20:45:46.361" v="254" actId="26606"/>
          <ac:spMkLst>
            <pc:docMk/>
            <pc:sldMk cId="3544961882" sldId="276"/>
            <ac:spMk id="2" creationId="{E488053E-85D7-CE80-92AB-C9A20E0B9F43}"/>
          </ac:spMkLst>
        </pc:spChg>
        <pc:spChg chg="add del mod">
          <ac:chgData name="Club Natation" userId="8d0e9e04898aa78d" providerId="LiveId" clId="{757BA926-F748-45F4-A786-F41C9F127E0C}" dt="2024-09-05T20:34:56.707" v="176" actId="34307"/>
          <ac:spMkLst>
            <pc:docMk/>
            <pc:sldMk cId="3544961882" sldId="276"/>
            <ac:spMk id="8" creationId="{AF176AF2-5591-7D0D-5F1F-9DFF4194222F}"/>
          </ac:spMkLst>
        </pc:spChg>
        <pc:spChg chg="add del mod">
          <ac:chgData name="Club Natation" userId="8d0e9e04898aa78d" providerId="LiveId" clId="{757BA926-F748-45F4-A786-F41C9F127E0C}" dt="2024-09-05T20:35:45.992" v="182" actId="478"/>
          <ac:spMkLst>
            <pc:docMk/>
            <pc:sldMk cId="3544961882" sldId="276"/>
            <ac:spMk id="11" creationId="{FE8CB712-76BB-A196-12B7-6B85D9B25E0C}"/>
          </ac:spMkLst>
        </pc:spChg>
        <pc:spChg chg="add del">
          <ac:chgData name="Club Natation" userId="8d0e9e04898aa78d" providerId="LiveId" clId="{757BA926-F748-45F4-A786-F41C9F127E0C}" dt="2024-09-05T20:45:46.361" v="254" actId="26606"/>
          <ac:spMkLst>
            <pc:docMk/>
            <pc:sldMk cId="3544961882" sldId="276"/>
            <ac:spMk id="12" creationId="{823AC064-BC96-4F32-8AE1-B2FD38754823}"/>
          </ac:spMkLst>
        </pc:spChg>
        <pc:spChg chg="add del">
          <ac:chgData name="Club Natation" userId="8d0e9e04898aa78d" providerId="LiveId" clId="{757BA926-F748-45F4-A786-F41C9F127E0C}" dt="2024-09-05T20:45:41.461" v="251" actId="26606"/>
          <ac:spMkLst>
            <pc:docMk/>
            <pc:sldMk cId="3544961882" sldId="276"/>
            <ac:spMk id="21" creationId="{A93898FF-D987-4B0E-BFB4-85F5EB356D4D}"/>
          </ac:spMkLst>
        </pc:spChg>
        <pc:spChg chg="add del">
          <ac:chgData name="Club Natation" userId="8d0e9e04898aa78d" providerId="LiveId" clId="{757BA926-F748-45F4-A786-F41C9F127E0C}" dt="2024-09-05T20:45:41.461" v="251" actId="26606"/>
          <ac:spMkLst>
            <pc:docMk/>
            <pc:sldMk cId="3544961882" sldId="276"/>
            <ac:spMk id="23" creationId="{612F383F-B981-4BC3-9E2B-7BE938CEF3EC}"/>
          </ac:spMkLst>
        </pc:spChg>
        <pc:spChg chg="add del">
          <ac:chgData name="Club Natation" userId="8d0e9e04898aa78d" providerId="LiveId" clId="{757BA926-F748-45F4-A786-F41C9F127E0C}" dt="2024-09-05T20:45:41.461" v="251" actId="26606"/>
          <ac:spMkLst>
            <pc:docMk/>
            <pc:sldMk cId="3544961882" sldId="276"/>
            <ac:spMk id="25" creationId="{5AA485AD-076E-4077-A6E6-C3C9F0C39FF2}"/>
          </ac:spMkLst>
        </pc:spChg>
        <pc:spChg chg="add del">
          <ac:chgData name="Club Natation" userId="8d0e9e04898aa78d" providerId="LiveId" clId="{757BA926-F748-45F4-A786-F41C9F127E0C}" dt="2024-09-05T20:45:41.461" v="251" actId="26606"/>
          <ac:spMkLst>
            <pc:docMk/>
            <pc:sldMk cId="3544961882" sldId="276"/>
            <ac:spMk id="29" creationId="{58D235B8-3D10-493F-88AC-84BB404C1B5A}"/>
          </ac:spMkLst>
        </pc:spChg>
        <pc:spChg chg="add del">
          <ac:chgData name="Club Natation" userId="8d0e9e04898aa78d" providerId="LiveId" clId="{757BA926-F748-45F4-A786-F41C9F127E0C}" dt="2024-09-05T20:45:41.461" v="251" actId="26606"/>
          <ac:spMkLst>
            <pc:docMk/>
            <pc:sldMk cId="3544961882" sldId="276"/>
            <ac:spMk id="31" creationId="{42A4FC2C-047E-45A5-965D-8E1E3BF09BC6}"/>
          </ac:spMkLst>
        </pc:spChg>
        <pc:spChg chg="add del">
          <ac:chgData name="Club Natation" userId="8d0e9e04898aa78d" providerId="LiveId" clId="{757BA926-F748-45F4-A786-F41C9F127E0C}" dt="2024-09-05T20:45:46.361" v="253" actId="26606"/>
          <ac:spMkLst>
            <pc:docMk/>
            <pc:sldMk cId="3544961882" sldId="276"/>
            <ac:spMk id="33" creationId="{45352925-4751-4F5E-B434-C1C0CE91713D}"/>
          </ac:spMkLst>
        </pc:spChg>
        <pc:spChg chg="add del">
          <ac:chgData name="Club Natation" userId="8d0e9e04898aa78d" providerId="LiveId" clId="{757BA926-F748-45F4-A786-F41C9F127E0C}" dt="2024-09-05T20:45:46.361" v="253" actId="26606"/>
          <ac:spMkLst>
            <pc:docMk/>
            <pc:sldMk cId="3544961882" sldId="276"/>
            <ac:spMk id="34" creationId="{128B0C87-106B-4BC6-B780-21399D3813CC}"/>
          </ac:spMkLst>
        </pc:spChg>
        <pc:spChg chg="add">
          <ac:chgData name="Club Natation" userId="8d0e9e04898aa78d" providerId="LiveId" clId="{757BA926-F748-45F4-A786-F41C9F127E0C}" dt="2024-09-05T20:45:46.361" v="254" actId="26606"/>
          <ac:spMkLst>
            <pc:docMk/>
            <pc:sldMk cId="3544961882" sldId="276"/>
            <ac:spMk id="36" creationId="{4D4677D2-D5AC-4CF9-9EED-2B89D0A1C212}"/>
          </ac:spMkLst>
        </pc:spChg>
        <pc:spChg chg="add">
          <ac:chgData name="Club Natation" userId="8d0e9e04898aa78d" providerId="LiveId" clId="{757BA926-F748-45F4-A786-F41C9F127E0C}" dt="2024-09-05T20:45:46.361" v="254" actId="26606"/>
          <ac:spMkLst>
            <pc:docMk/>
            <pc:sldMk cId="3544961882" sldId="276"/>
            <ac:spMk id="37" creationId="{AF695F69-7001-421E-98A8-E74156934A51}"/>
          </ac:spMkLst>
        </pc:spChg>
        <pc:picChg chg="add mod ord">
          <ac:chgData name="Club Natation" userId="8d0e9e04898aa78d" providerId="LiveId" clId="{757BA926-F748-45F4-A786-F41C9F127E0C}" dt="2024-09-05T20:45:46.361" v="254" actId="26606"/>
          <ac:picMkLst>
            <pc:docMk/>
            <pc:sldMk cId="3544961882" sldId="276"/>
            <ac:picMk id="4" creationId="{F8B79D47-CA6F-BCDB-6B8F-646B5FEA3DFB}"/>
          </ac:picMkLst>
        </pc:picChg>
        <pc:picChg chg="del">
          <ac:chgData name="Club Natation" userId="8d0e9e04898aa78d" providerId="LiveId" clId="{757BA926-F748-45F4-A786-F41C9F127E0C}" dt="2024-09-05T20:34:55.326" v="175" actId="478"/>
          <ac:picMkLst>
            <pc:docMk/>
            <pc:sldMk cId="3544961882" sldId="276"/>
            <ac:picMk id="5" creationId="{3CFA9089-BEF4-9F0D-776F-1DBAB4FDDF48}"/>
          </ac:picMkLst>
        </pc:picChg>
        <pc:picChg chg="add del">
          <ac:chgData name="Club Natation" userId="8d0e9e04898aa78d" providerId="LiveId" clId="{757BA926-F748-45F4-A786-F41C9F127E0C}" dt="2024-09-05T20:35:49.523" v="183" actId="478"/>
          <ac:picMkLst>
            <pc:docMk/>
            <pc:sldMk cId="3544961882" sldId="276"/>
            <ac:picMk id="7" creationId="{2220BF16-CA99-91A1-4508-D2D588346D1A}"/>
          </ac:picMkLst>
        </pc:picChg>
        <pc:picChg chg="add del mod ord">
          <ac:chgData name="Club Natation" userId="8d0e9e04898aa78d" providerId="LiveId" clId="{757BA926-F748-45F4-A786-F41C9F127E0C}" dt="2024-09-05T20:35:03.753" v="178" actId="478"/>
          <ac:picMkLst>
            <pc:docMk/>
            <pc:sldMk cId="3544961882" sldId="276"/>
            <ac:picMk id="9" creationId="{14DC4546-1489-83F3-4311-14547B9D1209}"/>
          </ac:picMkLst>
        </pc:picChg>
        <pc:picChg chg="add mod ord">
          <ac:chgData name="Club Natation" userId="8d0e9e04898aa78d" providerId="LiveId" clId="{757BA926-F748-45F4-A786-F41C9F127E0C}" dt="2024-09-05T20:45:46.361" v="254" actId="26606"/>
          <ac:picMkLst>
            <pc:docMk/>
            <pc:sldMk cId="3544961882" sldId="276"/>
            <ac:picMk id="15" creationId="{B738D717-BB64-C7E2-623B-3C705AA779D3}"/>
          </ac:picMkLst>
        </pc:picChg>
        <pc:picChg chg="add del">
          <ac:chgData name="Club Natation" userId="8d0e9e04898aa78d" providerId="LiveId" clId="{757BA926-F748-45F4-A786-F41C9F127E0C}" dt="2024-09-05T20:45:41.461" v="251" actId="26606"/>
          <ac:picMkLst>
            <pc:docMk/>
            <pc:sldMk cId="3544961882" sldId="276"/>
            <ac:picMk id="27" creationId="{D088DBDF-80D5-4FC0-8A54-9D660B728DC4}"/>
          </ac:picMkLst>
        </pc:picChg>
        <pc:cxnChg chg="add del">
          <ac:chgData name="Club Natation" userId="8d0e9e04898aa78d" providerId="LiveId" clId="{757BA926-F748-45F4-A786-F41C9F127E0C}" dt="2024-09-05T20:45:46.361" v="254" actId="26606"/>
          <ac:cxnSpMkLst>
            <pc:docMk/>
            <pc:sldMk cId="3544961882" sldId="276"/>
            <ac:cxnSpMk id="14" creationId="{7E7C77BC-7138-40B1-A15B-20F57A494629}"/>
          </ac:cxnSpMkLst>
        </pc:cxnChg>
        <pc:cxnChg chg="add del">
          <ac:chgData name="Club Natation" userId="8d0e9e04898aa78d" providerId="LiveId" clId="{757BA926-F748-45F4-A786-F41C9F127E0C}" dt="2024-09-05T20:45:46.361" v="254" actId="26606"/>
          <ac:cxnSpMkLst>
            <pc:docMk/>
            <pc:sldMk cId="3544961882" sldId="276"/>
            <ac:cxnSpMk id="16" creationId="{DB146403-F3D6-484B-B2ED-97F9565D0370}"/>
          </ac:cxnSpMkLst>
        </pc:cxnChg>
      </pc:sldChg>
      <pc:sldChg chg="modTransition">
        <pc:chgData name="Club Natation" userId="8d0e9e04898aa78d" providerId="LiveId" clId="{757BA926-F748-45F4-A786-F41C9F127E0C}" dt="2024-09-06T20:05:47.969" v="2368"/>
        <pc:sldMkLst>
          <pc:docMk/>
          <pc:sldMk cId="387361749" sldId="277"/>
        </pc:sldMkLst>
      </pc:sldChg>
      <pc:sldChg chg="del ord">
        <pc:chgData name="Club Natation" userId="8d0e9e04898aa78d" providerId="LiveId" clId="{757BA926-F748-45F4-A786-F41C9F127E0C}" dt="2024-09-05T20:24:54.831" v="170" actId="2696"/>
        <pc:sldMkLst>
          <pc:docMk/>
          <pc:sldMk cId="319010199" sldId="278"/>
        </pc:sldMkLst>
      </pc:sldChg>
      <pc:sldChg chg="del">
        <pc:chgData name="Club Natation" userId="8d0e9e04898aa78d" providerId="LiveId" clId="{757BA926-F748-45F4-A786-F41C9F127E0C}" dt="2024-09-05T21:07:07.815" v="816" actId="2696"/>
        <pc:sldMkLst>
          <pc:docMk/>
          <pc:sldMk cId="1565438706" sldId="279"/>
        </pc:sldMkLst>
      </pc:sldChg>
      <pc:sldChg chg="modSp mod modTransition">
        <pc:chgData name="Club Natation" userId="8d0e9e04898aa78d" providerId="LiveId" clId="{757BA926-F748-45F4-A786-F41C9F127E0C}" dt="2024-09-06T20:03:44.737" v="2321"/>
        <pc:sldMkLst>
          <pc:docMk/>
          <pc:sldMk cId="977436563" sldId="280"/>
        </pc:sldMkLst>
        <pc:spChg chg="mod">
          <ac:chgData name="Club Natation" userId="8d0e9e04898aa78d" providerId="LiveId" clId="{757BA926-F748-45F4-A786-F41C9F127E0C}" dt="2024-09-05T22:03:51.099" v="1852" actId="255"/>
          <ac:spMkLst>
            <pc:docMk/>
            <pc:sldMk cId="977436563" sldId="280"/>
            <ac:spMk id="2" creationId="{B4F8182F-6296-A8EF-5525-6446516FBB30}"/>
          </ac:spMkLst>
        </pc:spChg>
        <pc:spChg chg="mod">
          <ac:chgData name="Club Natation" userId="8d0e9e04898aa78d" providerId="LiveId" clId="{757BA926-F748-45F4-A786-F41C9F127E0C}" dt="2024-09-06T13:39:37.220" v="2011" actId="20577"/>
          <ac:spMkLst>
            <pc:docMk/>
            <pc:sldMk cId="977436563" sldId="280"/>
            <ac:spMk id="3" creationId="{D04F196E-4756-839F-D415-AF5968AAB1CD}"/>
          </ac:spMkLst>
        </pc:spChg>
      </pc:sldChg>
      <pc:sldChg chg="modSp mod modTransition">
        <pc:chgData name="Club Natation" userId="8d0e9e04898aa78d" providerId="LiveId" clId="{757BA926-F748-45F4-A786-F41C9F127E0C}" dt="2024-09-06T20:03:14.127" v="2293"/>
        <pc:sldMkLst>
          <pc:docMk/>
          <pc:sldMk cId="2064188021" sldId="282"/>
        </pc:sldMkLst>
        <pc:spChg chg="mod">
          <ac:chgData name="Club Natation" userId="8d0e9e04898aa78d" providerId="LiveId" clId="{757BA926-F748-45F4-A786-F41C9F127E0C}" dt="2024-09-05T21:51:57.101" v="1566" actId="20577"/>
          <ac:spMkLst>
            <pc:docMk/>
            <pc:sldMk cId="2064188021" sldId="282"/>
            <ac:spMk id="3" creationId="{9A269242-1A14-81AE-3908-1A842A59E3DB}"/>
          </ac:spMkLst>
        </pc:spChg>
      </pc:sldChg>
      <pc:sldChg chg="modSp mod modTransition">
        <pc:chgData name="Club Natation" userId="8d0e9e04898aa78d" providerId="LiveId" clId="{757BA926-F748-45F4-A786-F41C9F127E0C}" dt="2024-09-06T20:03:39.417" v="2315"/>
        <pc:sldMkLst>
          <pc:docMk/>
          <pc:sldMk cId="288142021" sldId="284"/>
        </pc:sldMkLst>
        <pc:spChg chg="mod">
          <ac:chgData name="Club Natation" userId="8d0e9e04898aa78d" providerId="LiveId" clId="{757BA926-F748-45F4-A786-F41C9F127E0C}" dt="2024-09-05T22:03:31.401" v="1841" actId="14100"/>
          <ac:spMkLst>
            <pc:docMk/>
            <pc:sldMk cId="288142021" sldId="284"/>
            <ac:spMk id="2" creationId="{B4F8182F-6296-A8EF-5525-6446516FBB30}"/>
          </ac:spMkLst>
        </pc:spChg>
        <pc:spChg chg="mod">
          <ac:chgData name="Club Natation" userId="8d0e9e04898aa78d" providerId="LiveId" clId="{757BA926-F748-45F4-A786-F41C9F127E0C}" dt="2024-09-06T13:39:04.253" v="1985" actId="20577"/>
          <ac:spMkLst>
            <pc:docMk/>
            <pc:sldMk cId="288142021" sldId="284"/>
            <ac:spMk id="7" creationId="{05ECCED6-FFDA-6E1E-8798-3687716138AB}"/>
          </ac:spMkLst>
        </pc:spChg>
      </pc:sldChg>
      <pc:sldChg chg="new add del ord">
        <pc:chgData name="Club Natation" userId="8d0e9e04898aa78d" providerId="LiveId" clId="{757BA926-F748-45F4-A786-F41C9F127E0C}" dt="2024-09-05T20:51:57.002" v="389" actId="2696"/>
        <pc:sldMkLst>
          <pc:docMk/>
          <pc:sldMk cId="3004997260" sldId="285"/>
        </pc:sldMkLst>
      </pc:sldChg>
      <pc:sldChg chg="delSp add del setBg delDesignElem">
        <pc:chgData name="Club Natation" userId="8d0e9e04898aa78d" providerId="LiveId" clId="{757BA926-F748-45F4-A786-F41C9F127E0C}" dt="2024-09-05T20:50:06.282" v="367" actId="2696"/>
        <pc:sldMkLst>
          <pc:docMk/>
          <pc:sldMk cId="477186090" sldId="286"/>
        </pc:sldMkLst>
        <pc:spChg chg="del">
          <ac:chgData name="Club Natation" userId="8d0e9e04898aa78d" providerId="LiveId" clId="{757BA926-F748-45F4-A786-F41C9F127E0C}" dt="2024-09-05T20:36:43.155" v="189"/>
          <ac:spMkLst>
            <pc:docMk/>
            <pc:sldMk cId="477186090" sldId="286"/>
            <ac:spMk id="12" creationId="{B4D3D850-2041-4B7C-AED9-54DA385B14F7}"/>
          </ac:spMkLst>
        </pc:spChg>
        <pc:spChg chg="del">
          <ac:chgData name="Club Natation" userId="8d0e9e04898aa78d" providerId="LiveId" clId="{757BA926-F748-45F4-A786-F41C9F127E0C}" dt="2024-09-05T20:36:43.155" v="189"/>
          <ac:spMkLst>
            <pc:docMk/>
            <pc:sldMk cId="477186090" sldId="286"/>
            <ac:spMk id="14" creationId="{B497CCB5-5FC2-473C-AFCC-2430CEF1DF71}"/>
          </ac:spMkLst>
        </pc:spChg>
        <pc:spChg chg="del">
          <ac:chgData name="Club Natation" userId="8d0e9e04898aa78d" providerId="LiveId" clId="{757BA926-F748-45F4-A786-F41C9F127E0C}" dt="2024-09-05T20:36:43.155" v="189"/>
          <ac:spMkLst>
            <pc:docMk/>
            <pc:sldMk cId="477186090" sldId="286"/>
            <ac:spMk id="16" creationId="{599C8C75-BFDF-44E7-A028-EEB5EDD58817}"/>
          </ac:spMkLst>
        </pc:spChg>
      </pc:sldChg>
      <pc:sldChg chg="addSp delSp modSp add del mod modTransition setBg delDesignElem">
        <pc:chgData name="Club Natation" userId="8d0e9e04898aa78d" providerId="LiveId" clId="{757BA926-F748-45F4-A786-F41C9F127E0C}" dt="2024-09-06T20:02:25.207" v="2210"/>
        <pc:sldMkLst>
          <pc:docMk/>
          <pc:sldMk cId="479365430" sldId="286"/>
        </pc:sldMkLst>
        <pc:spChg chg="mod">
          <ac:chgData name="Club Natation" userId="8d0e9e04898aa78d" providerId="LiveId" clId="{757BA926-F748-45F4-A786-F41C9F127E0C}" dt="2024-09-05T20:54:29.997" v="471" actId="20577"/>
          <ac:spMkLst>
            <pc:docMk/>
            <pc:sldMk cId="479365430" sldId="286"/>
            <ac:spMk id="2" creationId="{3584A4AB-2174-2293-984F-1A30101DB7C2}"/>
          </ac:spMkLst>
        </pc:spChg>
        <pc:spChg chg="mod">
          <ac:chgData name="Club Natation" userId="8d0e9e04898aa78d" providerId="LiveId" clId="{757BA926-F748-45F4-A786-F41C9F127E0C}" dt="2024-09-05T20:54:34.975" v="477" actId="5793"/>
          <ac:spMkLst>
            <pc:docMk/>
            <pc:sldMk cId="479365430" sldId="286"/>
            <ac:spMk id="3" creationId="{FAF1BBC0-FD3D-0630-FA22-A1A55CC260FE}"/>
          </ac:spMkLst>
        </pc:spChg>
        <pc:spChg chg="add mod">
          <ac:chgData name="Club Natation" userId="8d0e9e04898aa78d" providerId="LiveId" clId="{757BA926-F748-45F4-A786-F41C9F127E0C}" dt="2024-09-05T20:51:52.471" v="385"/>
          <ac:spMkLst>
            <pc:docMk/>
            <pc:sldMk cId="479365430" sldId="286"/>
            <ac:spMk id="4" creationId="{B75B74CB-B606-0510-3EF1-28D5C7234C4A}"/>
          </ac:spMkLst>
        </pc:spChg>
        <pc:spChg chg="add del">
          <ac:chgData name="Club Natation" userId="8d0e9e04898aa78d" providerId="LiveId" clId="{757BA926-F748-45F4-A786-F41C9F127E0C}" dt="2024-09-05T20:51:55.154" v="388"/>
          <ac:spMkLst>
            <pc:docMk/>
            <pc:sldMk cId="479365430" sldId="286"/>
            <ac:spMk id="8" creationId="{C2554CA6-288E-4202-BC52-2E5A8F0C0AED}"/>
          </ac:spMkLst>
        </pc:spChg>
        <pc:spChg chg="add">
          <ac:chgData name="Club Natation" userId="8d0e9e04898aa78d" providerId="LiveId" clId="{757BA926-F748-45F4-A786-F41C9F127E0C}" dt="2024-09-05T20:54:17.607" v="466" actId="26606"/>
          <ac:spMkLst>
            <pc:docMk/>
            <pc:sldMk cId="479365430" sldId="286"/>
            <ac:spMk id="9" creationId="{F13C74B1-5B17-4795-BED0-7140497B445A}"/>
          </ac:spMkLst>
        </pc:spChg>
        <pc:spChg chg="add del">
          <ac:chgData name="Club Natation" userId="8d0e9e04898aa78d" providerId="LiveId" clId="{757BA926-F748-45F4-A786-F41C9F127E0C}" dt="2024-09-05T20:51:55.154" v="388"/>
          <ac:spMkLst>
            <pc:docMk/>
            <pc:sldMk cId="479365430" sldId="286"/>
            <ac:spMk id="10" creationId="{B10BB131-AC8E-4A8E-A5D1-36260F720C3B}"/>
          </ac:spMkLst>
        </pc:spChg>
        <pc:spChg chg="add">
          <ac:chgData name="Club Natation" userId="8d0e9e04898aa78d" providerId="LiveId" clId="{757BA926-F748-45F4-A786-F41C9F127E0C}" dt="2024-09-05T20:54:17.607" v="466" actId="26606"/>
          <ac:spMkLst>
            <pc:docMk/>
            <pc:sldMk cId="479365430" sldId="286"/>
            <ac:spMk id="11" creationId="{D4974D33-8DC5-464E-8C6D-BE58F0669C17}"/>
          </ac:spMkLst>
        </pc:spChg>
        <pc:spChg chg="add del">
          <ac:chgData name="Club Natation" userId="8d0e9e04898aa78d" providerId="LiveId" clId="{757BA926-F748-45F4-A786-F41C9F127E0C}" dt="2024-09-05T20:51:55.154" v="388"/>
          <ac:spMkLst>
            <pc:docMk/>
            <pc:sldMk cId="479365430" sldId="286"/>
            <ac:spMk id="12" creationId="{5B7778FC-632E-4DCA-A7CB-0D7731CCF970}"/>
          </ac:spMkLst>
        </pc:spChg>
        <pc:spChg chg="add del">
          <ac:chgData name="Club Natation" userId="8d0e9e04898aa78d" providerId="LiveId" clId="{757BA926-F748-45F4-A786-F41C9F127E0C}" dt="2024-09-05T20:51:55.154" v="388"/>
          <ac:spMkLst>
            <pc:docMk/>
            <pc:sldMk cId="479365430" sldId="286"/>
            <ac:spMk id="14" creationId="{FA23A907-97FB-4A8F-880A-DD77401C4296}"/>
          </ac:spMkLst>
        </pc:spChg>
        <pc:picChg chg="add">
          <ac:chgData name="Club Natation" userId="8d0e9e04898aa78d" providerId="LiveId" clId="{757BA926-F748-45F4-A786-F41C9F127E0C}" dt="2024-09-05T20:54:17.607" v="466" actId="26606"/>
          <ac:picMkLst>
            <pc:docMk/>
            <pc:sldMk cId="479365430" sldId="286"/>
            <ac:picMk id="5" creationId="{6DDDF97A-4C72-095E-E070-039DA6D1C581}"/>
          </ac:picMkLst>
        </pc:picChg>
      </pc:sldChg>
      <pc:sldChg chg="new del">
        <pc:chgData name="Club Natation" userId="8d0e9e04898aa78d" providerId="LiveId" clId="{757BA926-F748-45F4-A786-F41C9F127E0C}" dt="2024-09-05T21:55:31.246" v="1620" actId="680"/>
        <pc:sldMkLst>
          <pc:docMk/>
          <pc:sldMk cId="2914707370" sldId="287"/>
        </pc:sldMkLst>
      </pc:sldChg>
      <pc:sldChg chg="addSp delSp modSp new del mod">
        <pc:chgData name="Club Natation" userId="8d0e9e04898aa78d" providerId="LiveId" clId="{757BA926-F748-45F4-A786-F41C9F127E0C}" dt="2024-09-05T22:04:29.843" v="1856" actId="2696"/>
        <pc:sldMkLst>
          <pc:docMk/>
          <pc:sldMk cId="3508066022" sldId="287"/>
        </pc:sldMkLst>
        <pc:spChg chg="add mod">
          <ac:chgData name="Club Natation" userId="8d0e9e04898aa78d" providerId="LiveId" clId="{757BA926-F748-45F4-A786-F41C9F127E0C}" dt="2024-09-05T21:58:26.473" v="1722" actId="20577"/>
          <ac:spMkLst>
            <pc:docMk/>
            <pc:sldMk cId="3508066022" sldId="287"/>
            <ac:spMk id="3" creationId="{8E12A40D-0176-6688-7F55-7F787B46C4A9}"/>
          </ac:spMkLst>
        </pc:spChg>
        <pc:spChg chg="add mod">
          <ac:chgData name="Club Natation" userId="8d0e9e04898aa78d" providerId="LiveId" clId="{757BA926-F748-45F4-A786-F41C9F127E0C}" dt="2024-09-05T21:59:05.538" v="1777" actId="20577"/>
          <ac:spMkLst>
            <pc:docMk/>
            <pc:sldMk cId="3508066022" sldId="287"/>
            <ac:spMk id="5" creationId="{E6500EF1-7A32-3248-EFFD-96C4F26164F3}"/>
          </ac:spMkLst>
        </pc:spChg>
        <pc:picChg chg="add del mod">
          <ac:chgData name="Club Natation" userId="8d0e9e04898aa78d" providerId="LiveId" clId="{757BA926-F748-45F4-A786-F41C9F127E0C}" dt="2024-09-05T22:00:06.132" v="1789" actId="478"/>
          <ac:picMkLst>
            <pc:docMk/>
            <pc:sldMk cId="3508066022" sldId="287"/>
            <ac:picMk id="7" creationId="{51151BFF-8029-1C18-E596-7A5E6FB51FB5}"/>
          </ac:picMkLst>
        </pc:picChg>
        <pc:picChg chg="add del mod">
          <ac:chgData name="Club Natation" userId="8d0e9e04898aa78d" providerId="LiveId" clId="{757BA926-F748-45F4-A786-F41C9F127E0C}" dt="2024-09-05T21:59:56.163" v="1786" actId="478"/>
          <ac:picMkLst>
            <pc:docMk/>
            <pc:sldMk cId="3508066022" sldId="287"/>
            <ac:picMk id="9" creationId="{DCDE67BC-0E17-7AE3-C8F0-6DC090511FFF}"/>
          </ac:picMkLst>
        </pc:picChg>
        <pc:picChg chg="add del mod">
          <ac:chgData name="Club Natation" userId="8d0e9e04898aa78d" providerId="LiveId" clId="{757BA926-F748-45F4-A786-F41C9F127E0C}" dt="2024-09-05T22:00:23.322" v="1793" actId="478"/>
          <ac:picMkLst>
            <pc:docMk/>
            <pc:sldMk cId="3508066022" sldId="287"/>
            <ac:picMk id="11" creationId="{B88A5E90-647C-CF9A-3067-AB39F837E355}"/>
          </ac:picMkLst>
        </pc:picChg>
        <pc:picChg chg="add del mod">
          <ac:chgData name="Club Natation" userId="8d0e9e04898aa78d" providerId="LiveId" clId="{757BA926-F748-45F4-A786-F41C9F127E0C}" dt="2024-09-05T22:01:15.505" v="1799" actId="478"/>
          <ac:picMkLst>
            <pc:docMk/>
            <pc:sldMk cId="3508066022" sldId="287"/>
            <ac:picMk id="13" creationId="{63CA8F49-4506-1BF6-8897-BBDD374BD84A}"/>
          </ac:picMkLst>
        </pc:picChg>
      </pc:sldChg>
      <pc:sldChg chg="add del">
        <pc:chgData name="Club Natation" userId="8d0e9e04898aa78d" providerId="LiveId" clId="{757BA926-F748-45F4-A786-F41C9F127E0C}" dt="2024-09-05T22:00:55.902" v="1795" actId="47"/>
        <pc:sldMkLst>
          <pc:docMk/>
          <pc:sldMk cId="1654126261" sldId="288"/>
        </pc:sldMkLst>
      </pc:sldChg>
      <pc:sldChg chg="addSp delSp modSp add mod modTransition">
        <pc:chgData name="Club Natation" userId="8d0e9e04898aa78d" providerId="LiveId" clId="{757BA926-F748-45F4-A786-F41C9F127E0C}" dt="2024-09-06T20:03:49.687" v="2327"/>
        <pc:sldMkLst>
          <pc:docMk/>
          <pc:sldMk cId="3936789605" sldId="288"/>
        </pc:sldMkLst>
        <pc:spChg chg="mod">
          <ac:chgData name="Club Natation" userId="8d0e9e04898aa78d" providerId="LiveId" clId="{757BA926-F748-45F4-A786-F41C9F127E0C}" dt="2024-09-05T22:04:02.092" v="1853" actId="255"/>
          <ac:spMkLst>
            <pc:docMk/>
            <pc:sldMk cId="3936789605" sldId="288"/>
            <ac:spMk id="2" creationId="{B4F8182F-6296-A8EF-5525-6446516FBB30}"/>
          </ac:spMkLst>
        </pc:spChg>
        <pc:spChg chg="mod ord">
          <ac:chgData name="Club Natation" userId="8d0e9e04898aa78d" providerId="LiveId" clId="{757BA926-F748-45F4-A786-F41C9F127E0C}" dt="2024-09-05T22:02:33.421" v="1821" actId="26606"/>
          <ac:spMkLst>
            <pc:docMk/>
            <pc:sldMk cId="3936789605" sldId="288"/>
            <ac:spMk id="3" creationId="{D04F196E-4756-839F-D415-AF5968AAB1CD}"/>
          </ac:spMkLst>
        </pc:spChg>
        <pc:spChg chg="add mod">
          <ac:chgData name="Club Natation" userId="8d0e9e04898aa78d" providerId="LiveId" clId="{757BA926-F748-45F4-A786-F41C9F127E0C}" dt="2024-09-05T22:04:18.338" v="1855" actId="14100"/>
          <ac:spMkLst>
            <pc:docMk/>
            <pc:sldMk cId="3936789605" sldId="288"/>
            <ac:spMk id="6" creationId="{9B54D127-400E-EB74-08D3-B23D1DBF4AA2}"/>
          </ac:spMkLst>
        </pc:spChg>
        <pc:spChg chg="del">
          <ac:chgData name="Club Natation" userId="8d0e9e04898aa78d" providerId="LiveId" clId="{757BA926-F748-45F4-A786-F41C9F127E0C}" dt="2024-09-05T22:02:33.421" v="1821" actId="26606"/>
          <ac:spMkLst>
            <pc:docMk/>
            <pc:sldMk cId="3936789605" sldId="288"/>
            <ac:spMk id="10" creationId="{F13C74B1-5B17-4795-BED0-7140497B445A}"/>
          </ac:spMkLst>
        </pc:spChg>
        <pc:spChg chg="del">
          <ac:chgData name="Club Natation" userId="8d0e9e04898aa78d" providerId="LiveId" clId="{757BA926-F748-45F4-A786-F41C9F127E0C}" dt="2024-09-05T22:02:33.421" v="1821" actId="26606"/>
          <ac:spMkLst>
            <pc:docMk/>
            <pc:sldMk cId="3936789605" sldId="288"/>
            <ac:spMk id="12" creationId="{D4974D33-8DC5-464E-8C6D-BE58F0669C17}"/>
          </ac:spMkLst>
        </pc:spChg>
        <pc:spChg chg="add del">
          <ac:chgData name="Club Natation" userId="8d0e9e04898aa78d" providerId="LiveId" clId="{757BA926-F748-45F4-A786-F41C9F127E0C}" dt="2024-09-05T22:02:50.820" v="1826" actId="26606"/>
          <ac:spMkLst>
            <pc:docMk/>
            <pc:sldMk cId="3936789605" sldId="288"/>
            <ac:spMk id="17" creationId="{63F5877B-98C7-49DD-83AB-0F6F57CB6543}"/>
          </ac:spMkLst>
        </pc:spChg>
        <pc:spChg chg="add del">
          <ac:chgData name="Club Natation" userId="8d0e9e04898aa78d" providerId="LiveId" clId="{757BA926-F748-45F4-A786-F41C9F127E0C}" dt="2024-09-05T22:02:50.820" v="1826" actId="26606"/>
          <ac:spMkLst>
            <pc:docMk/>
            <pc:sldMk cId="3936789605" sldId="288"/>
            <ac:spMk id="19" creationId="{4EA91930-66BC-4C41-B4F5-C31EB216F64B}"/>
          </ac:spMkLst>
        </pc:spChg>
        <pc:spChg chg="add del">
          <ac:chgData name="Club Natation" userId="8d0e9e04898aa78d" providerId="LiveId" clId="{757BA926-F748-45F4-A786-F41C9F127E0C}" dt="2024-09-05T22:02:50.820" v="1826" actId="26606"/>
          <ac:spMkLst>
            <pc:docMk/>
            <pc:sldMk cId="3936789605" sldId="288"/>
            <ac:spMk id="21" creationId="{6313CF8F-B436-401E-9575-DE0F8E8B5B17}"/>
          </ac:spMkLst>
        </pc:spChg>
        <pc:spChg chg="add del">
          <ac:chgData name="Club Natation" userId="8d0e9e04898aa78d" providerId="LiveId" clId="{757BA926-F748-45F4-A786-F41C9F127E0C}" dt="2024-09-05T22:02:50.820" v="1826" actId="26606"/>
          <ac:spMkLst>
            <pc:docMk/>
            <pc:sldMk cId="3936789605" sldId="288"/>
            <ac:spMk id="23" creationId="{2A38CFE9-C30A-4551-ACCB-D5808FBC39CD}"/>
          </ac:spMkLst>
        </pc:spChg>
        <pc:spChg chg="add del">
          <ac:chgData name="Club Natation" userId="8d0e9e04898aa78d" providerId="LiveId" clId="{757BA926-F748-45F4-A786-F41C9F127E0C}" dt="2024-09-05T22:02:50.820" v="1826" actId="26606"/>
          <ac:spMkLst>
            <pc:docMk/>
            <pc:sldMk cId="3936789605" sldId="288"/>
            <ac:spMk id="25" creationId="{67EF550F-47CE-4FB2-9DAC-12AD835C833D}"/>
          </ac:spMkLst>
        </pc:spChg>
        <pc:spChg chg="add">
          <ac:chgData name="Club Natation" userId="8d0e9e04898aa78d" providerId="LiveId" clId="{757BA926-F748-45F4-A786-F41C9F127E0C}" dt="2024-09-05T22:02:50.820" v="1826" actId="26606"/>
          <ac:spMkLst>
            <pc:docMk/>
            <pc:sldMk cId="3936789605" sldId="288"/>
            <ac:spMk id="30" creationId="{63F5877B-98C7-49DD-83AB-0F6F57CB6543}"/>
          </ac:spMkLst>
        </pc:spChg>
        <pc:spChg chg="add">
          <ac:chgData name="Club Natation" userId="8d0e9e04898aa78d" providerId="LiveId" clId="{757BA926-F748-45F4-A786-F41C9F127E0C}" dt="2024-09-05T22:02:50.820" v="1826" actId="26606"/>
          <ac:spMkLst>
            <pc:docMk/>
            <pc:sldMk cId="3936789605" sldId="288"/>
            <ac:spMk id="32" creationId="{4EA91930-66BC-4C41-B4F5-C31EB216F64B}"/>
          </ac:spMkLst>
        </pc:spChg>
        <pc:spChg chg="add">
          <ac:chgData name="Club Natation" userId="8d0e9e04898aa78d" providerId="LiveId" clId="{757BA926-F748-45F4-A786-F41C9F127E0C}" dt="2024-09-05T22:02:50.820" v="1826" actId="26606"/>
          <ac:spMkLst>
            <pc:docMk/>
            <pc:sldMk cId="3936789605" sldId="288"/>
            <ac:spMk id="34" creationId="{6313CF8F-B436-401E-9575-DE0F8E8B5B17}"/>
          </ac:spMkLst>
        </pc:spChg>
        <pc:spChg chg="add">
          <ac:chgData name="Club Natation" userId="8d0e9e04898aa78d" providerId="LiveId" clId="{757BA926-F748-45F4-A786-F41C9F127E0C}" dt="2024-09-05T22:02:50.820" v="1826" actId="26606"/>
          <ac:spMkLst>
            <pc:docMk/>
            <pc:sldMk cId="3936789605" sldId="288"/>
            <ac:spMk id="36" creationId="{2A38CFE9-C30A-4551-ACCB-D5808FBC39CD}"/>
          </ac:spMkLst>
        </pc:spChg>
        <pc:spChg chg="add">
          <ac:chgData name="Club Natation" userId="8d0e9e04898aa78d" providerId="LiveId" clId="{757BA926-F748-45F4-A786-F41C9F127E0C}" dt="2024-09-05T22:02:50.820" v="1826" actId="26606"/>
          <ac:spMkLst>
            <pc:docMk/>
            <pc:sldMk cId="3936789605" sldId="288"/>
            <ac:spMk id="38" creationId="{67EF550F-47CE-4FB2-9DAC-12AD835C833D}"/>
          </ac:spMkLst>
        </pc:spChg>
        <pc:picChg chg="del">
          <ac:chgData name="Club Natation" userId="8d0e9e04898aa78d" providerId="LiveId" clId="{757BA926-F748-45F4-A786-F41C9F127E0C}" dt="2024-09-05T22:01:23.562" v="1801" actId="478"/>
          <ac:picMkLst>
            <pc:docMk/>
            <pc:sldMk cId="3936789605" sldId="288"/>
            <ac:picMk id="5" creationId="{88D258B1-CDCE-E921-659C-299CEA9AE956}"/>
          </ac:picMkLst>
        </pc:picChg>
        <pc:picChg chg="add mod ord">
          <ac:chgData name="Club Natation" userId="8d0e9e04898aa78d" providerId="LiveId" clId="{757BA926-F748-45F4-A786-F41C9F127E0C}" dt="2024-09-05T22:02:33.421" v="1821" actId="26606"/>
          <ac:picMkLst>
            <pc:docMk/>
            <pc:sldMk cId="3936789605" sldId="288"/>
            <ac:picMk id="8" creationId="{74BC9E48-DAD0-4878-8F55-D7A431D45F85}"/>
          </ac:picMkLst>
        </pc:picChg>
        <pc:picChg chg="add del mod ord">
          <ac:chgData name="Club Natation" userId="8d0e9e04898aa78d" providerId="LiveId" clId="{757BA926-F748-45F4-A786-F41C9F127E0C}" dt="2024-09-05T22:02:40.693" v="1822" actId="478"/>
          <ac:picMkLst>
            <pc:docMk/>
            <pc:sldMk cId="3936789605" sldId="288"/>
            <ac:picMk id="11" creationId="{DFDF961F-828F-DD1B-FBF7-19882E11C803}"/>
          </ac:picMkLst>
        </pc:picChg>
        <pc:picChg chg="add mod ord">
          <ac:chgData name="Club Natation" userId="8d0e9e04898aa78d" providerId="LiveId" clId="{757BA926-F748-45F4-A786-F41C9F127E0C}" dt="2024-09-05T22:02:50.820" v="1826" actId="26606"/>
          <ac:picMkLst>
            <pc:docMk/>
            <pc:sldMk cId="3936789605" sldId="288"/>
            <ac:picMk id="14" creationId="{0963A4FF-B92F-BF98-8EAD-0A5BC6206AB9}"/>
          </ac:picMkLst>
        </pc:picChg>
      </pc:sldChg>
      <pc:sldChg chg="addSp delSp modSp new mod ord modTransition setBg setClrOvrMap">
        <pc:chgData name="Club Natation" userId="8d0e9e04898aa78d" providerId="LiveId" clId="{757BA926-F748-45F4-A786-F41C9F127E0C}" dt="2024-09-06T20:06:05.863" v="2372"/>
        <pc:sldMkLst>
          <pc:docMk/>
          <pc:sldMk cId="50700610" sldId="289"/>
        </pc:sldMkLst>
        <pc:spChg chg="mod">
          <ac:chgData name="Club Natation" userId="8d0e9e04898aa78d" providerId="LiveId" clId="{757BA926-F748-45F4-A786-F41C9F127E0C}" dt="2024-09-06T13:35:45.049" v="1911" actId="1076"/>
          <ac:spMkLst>
            <pc:docMk/>
            <pc:sldMk cId="50700610" sldId="289"/>
            <ac:spMk id="2" creationId="{636FFDD3-035F-8769-94D3-76F1266EF236}"/>
          </ac:spMkLst>
        </pc:spChg>
        <pc:spChg chg="del mod">
          <ac:chgData name="Club Natation" userId="8d0e9e04898aa78d" providerId="LiveId" clId="{757BA926-F748-45F4-A786-F41C9F127E0C}" dt="2024-09-06T13:35:37.975" v="1910" actId="478"/>
          <ac:spMkLst>
            <pc:docMk/>
            <pc:sldMk cId="50700610" sldId="289"/>
            <ac:spMk id="3" creationId="{9BD15F5B-F618-0DF1-E139-31714A7146E7}"/>
          </ac:spMkLst>
        </pc:spChg>
        <pc:spChg chg="add">
          <ac:chgData name="Club Natation" userId="8d0e9e04898aa78d" providerId="LiveId" clId="{757BA926-F748-45F4-A786-F41C9F127E0C}" dt="2024-09-06T13:35:04.890" v="1888" actId="26606"/>
          <ac:spMkLst>
            <pc:docMk/>
            <pc:sldMk cId="50700610" sldId="289"/>
            <ac:spMk id="24" creationId="{F6E384F5-137A-40B1-97F0-694CC6ECD59C}"/>
          </ac:spMkLst>
        </pc:spChg>
        <pc:spChg chg="add">
          <ac:chgData name="Club Natation" userId="8d0e9e04898aa78d" providerId="LiveId" clId="{757BA926-F748-45F4-A786-F41C9F127E0C}" dt="2024-09-06T13:35:04.890" v="1888" actId="26606"/>
          <ac:spMkLst>
            <pc:docMk/>
            <pc:sldMk cId="50700610" sldId="289"/>
            <ac:spMk id="26" creationId="{9DBC4630-03DA-474F-BBCB-BA3AE6B317A4}"/>
          </ac:spMkLst>
        </pc:spChg>
        <pc:spChg chg="add">
          <ac:chgData name="Club Natation" userId="8d0e9e04898aa78d" providerId="LiveId" clId="{757BA926-F748-45F4-A786-F41C9F127E0C}" dt="2024-09-06T13:35:04.890" v="1888" actId="26606"/>
          <ac:spMkLst>
            <pc:docMk/>
            <pc:sldMk cId="50700610" sldId="289"/>
            <ac:spMk id="28" creationId="{78418A25-6EAC-4140-BFE6-284E1925B5EE}"/>
          </ac:spMkLst>
        </pc:spChg>
        <pc:spChg chg="add">
          <ac:chgData name="Club Natation" userId="8d0e9e04898aa78d" providerId="LiveId" clId="{757BA926-F748-45F4-A786-F41C9F127E0C}" dt="2024-09-06T13:35:04.890" v="1888" actId="26606"/>
          <ac:spMkLst>
            <pc:docMk/>
            <pc:sldMk cId="50700610" sldId="289"/>
            <ac:spMk id="30" creationId="{6B9D64DB-4D5C-4A91-B45F-F301E3174F9F}"/>
          </ac:spMkLst>
        </pc:spChg>
        <pc:spChg chg="add">
          <ac:chgData name="Club Natation" userId="8d0e9e04898aa78d" providerId="LiveId" clId="{757BA926-F748-45F4-A786-F41C9F127E0C}" dt="2024-09-06T13:35:04.890" v="1888" actId="26606"/>
          <ac:spMkLst>
            <pc:docMk/>
            <pc:sldMk cId="50700610" sldId="289"/>
            <ac:spMk id="32" creationId="{CB14CE1B-4BC5-4EF2-BE3D-05E4F580B3DB}"/>
          </ac:spMkLst>
        </pc:spChg>
        <pc:picChg chg="add mod">
          <ac:chgData name="Club Natation" userId="8d0e9e04898aa78d" providerId="LiveId" clId="{757BA926-F748-45F4-A786-F41C9F127E0C}" dt="2024-09-06T13:35:04.890" v="1888" actId="26606"/>
          <ac:picMkLst>
            <pc:docMk/>
            <pc:sldMk cId="50700610" sldId="289"/>
            <ac:picMk id="5" creationId="{960603FD-4838-A9E1-9CBA-775711CAEB0E}"/>
          </ac:picMkLst>
        </pc:picChg>
        <pc:picChg chg="add mod ord">
          <ac:chgData name="Club Natation" userId="8d0e9e04898aa78d" providerId="LiveId" clId="{757BA926-F748-45F4-A786-F41C9F127E0C}" dt="2024-09-06T13:35:04.890" v="1888" actId="26606"/>
          <ac:picMkLst>
            <pc:docMk/>
            <pc:sldMk cId="50700610" sldId="289"/>
            <ac:picMk id="7" creationId="{9B2AF498-6F74-8090-7227-83200344EBC7}"/>
          </ac:picMkLst>
        </pc:picChg>
        <pc:picChg chg="add del mod ord">
          <ac:chgData name="Club Natation" userId="8d0e9e04898aa78d" providerId="LiveId" clId="{757BA926-F748-45F4-A786-F41C9F127E0C}" dt="2024-09-06T13:35:34.934" v="1909" actId="478"/>
          <ac:picMkLst>
            <pc:docMk/>
            <pc:sldMk cId="50700610" sldId="289"/>
            <ac:picMk id="9" creationId="{EB5F114B-068D-4623-10DE-3920E8DD4E85}"/>
          </ac:picMkLst>
        </pc:picChg>
        <pc:picChg chg="add mod">
          <ac:chgData name="Club Natation" userId="8d0e9e04898aa78d" providerId="LiveId" clId="{757BA926-F748-45F4-A786-F41C9F127E0C}" dt="2024-09-06T13:35:04.890" v="1888" actId="26606"/>
          <ac:picMkLst>
            <pc:docMk/>
            <pc:sldMk cId="50700610" sldId="289"/>
            <ac:picMk id="11" creationId="{58CA15C6-66F6-6930-AED5-44CD6AFF522D}"/>
          </ac:picMkLst>
        </pc:picChg>
        <pc:picChg chg="add mod">
          <ac:chgData name="Club Natation" userId="8d0e9e04898aa78d" providerId="LiveId" clId="{757BA926-F748-45F4-A786-F41C9F127E0C}" dt="2024-09-06T13:35:04.890" v="1888" actId="26606"/>
          <ac:picMkLst>
            <pc:docMk/>
            <pc:sldMk cId="50700610" sldId="289"/>
            <ac:picMk id="13" creationId="{F383E050-70BC-BBEF-E8AF-0F80F5D359B2}"/>
          </ac:picMkLst>
        </pc:picChg>
        <pc:picChg chg="add del mod">
          <ac:chgData name="Club Natation" userId="8d0e9e04898aa78d" providerId="LiveId" clId="{757BA926-F748-45F4-A786-F41C9F127E0C}" dt="2024-09-06T13:34:49.576" v="1884" actId="478"/>
          <ac:picMkLst>
            <pc:docMk/>
            <pc:sldMk cId="50700610" sldId="289"/>
            <ac:picMk id="15" creationId="{DB2D2E57-3AC3-B3CE-7A19-F2922A927D5B}"/>
          </ac:picMkLst>
        </pc:picChg>
        <pc:picChg chg="add del mod">
          <ac:chgData name="Club Natation" userId="8d0e9e04898aa78d" providerId="LiveId" clId="{757BA926-F748-45F4-A786-F41C9F127E0C}" dt="2024-09-06T13:34:25.503" v="1883" actId="478"/>
          <ac:picMkLst>
            <pc:docMk/>
            <pc:sldMk cId="50700610" sldId="289"/>
            <ac:picMk id="17" creationId="{2A06581B-61A0-93C4-3007-3FF4724CD61E}"/>
          </ac:picMkLst>
        </pc:picChg>
        <pc:picChg chg="add mod ord">
          <ac:chgData name="Club Natation" userId="8d0e9e04898aa78d" providerId="LiveId" clId="{757BA926-F748-45F4-A786-F41C9F127E0C}" dt="2024-09-06T13:35:04.890" v="1888" actId="26606"/>
          <ac:picMkLst>
            <pc:docMk/>
            <pc:sldMk cId="50700610" sldId="289"/>
            <ac:picMk id="19" creationId="{7CC2ECE1-93C1-D7B6-30BA-5F4881DA65A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BE4BA6-776A-4885-8B6C-7AB04417ADCE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A2915BE-EE32-4366-8F33-FFA99F14E692}">
      <dgm:prSet/>
      <dgm:spPr/>
      <dgm:t>
        <a:bodyPr/>
        <a:lstStyle/>
        <a:p>
          <a:r>
            <a:rPr lang="en-US"/>
            <a:t>Séances natation</a:t>
          </a:r>
        </a:p>
        <a:p>
          <a:r>
            <a:rPr lang="en-US"/>
            <a:t>Mardi 19h40 à 20h40</a:t>
          </a:r>
        </a:p>
        <a:p>
          <a:r>
            <a:rPr lang="en-US"/>
            <a:t>Mercredi 14h à 15h</a:t>
          </a:r>
        </a:p>
        <a:p>
          <a:r>
            <a:rPr lang="en-US"/>
            <a:t>Vendredi 18h à 19h30</a:t>
          </a:r>
        </a:p>
        <a:p>
          <a:r>
            <a:rPr lang="en-US"/>
            <a:t>Samedi 13h à 15h</a:t>
          </a:r>
        </a:p>
      </dgm:t>
    </dgm:pt>
    <dgm:pt modelId="{9495C6B1-9060-44B6-809C-E8C7C0C8DB6C}" type="parTrans" cxnId="{43AC3931-6100-48FB-8372-85DD8C068E80}">
      <dgm:prSet/>
      <dgm:spPr/>
      <dgm:t>
        <a:bodyPr/>
        <a:lstStyle/>
        <a:p>
          <a:endParaRPr lang="en-US"/>
        </a:p>
      </dgm:t>
    </dgm:pt>
    <dgm:pt modelId="{7C9E8CA2-9377-4F41-A556-C1400C76E36D}" type="sibTrans" cxnId="{43AC3931-6100-48FB-8372-85DD8C068E80}">
      <dgm:prSet/>
      <dgm:spPr/>
      <dgm:t>
        <a:bodyPr/>
        <a:lstStyle/>
        <a:p>
          <a:endParaRPr lang="en-US"/>
        </a:p>
      </dgm:t>
    </dgm:pt>
    <dgm:pt modelId="{808E6D5D-38D7-4C25-A32D-1192DF335D8E}">
      <dgm:prSet/>
      <dgm:spPr/>
      <dgm:t>
        <a:bodyPr/>
        <a:lstStyle/>
        <a:p>
          <a:r>
            <a:rPr lang="fr-FR"/>
            <a:t>En cas de pluie les séances se dérouleront en salle.</a:t>
          </a:r>
          <a:endParaRPr lang="en-US"/>
        </a:p>
      </dgm:t>
    </dgm:pt>
    <dgm:pt modelId="{B1F4A50A-13FC-4973-A68F-7E3A741FFF2D}" type="parTrans" cxnId="{40E8F2BC-CF1E-4B93-B3F8-6FB7C8E2AECE}">
      <dgm:prSet/>
      <dgm:spPr/>
      <dgm:t>
        <a:bodyPr/>
        <a:lstStyle/>
        <a:p>
          <a:endParaRPr lang="en-US"/>
        </a:p>
      </dgm:t>
    </dgm:pt>
    <dgm:pt modelId="{EC95B558-9FF4-49FA-A9FC-F54A30BB7C9F}" type="sibTrans" cxnId="{40E8F2BC-CF1E-4B93-B3F8-6FB7C8E2AECE}">
      <dgm:prSet/>
      <dgm:spPr/>
      <dgm:t>
        <a:bodyPr/>
        <a:lstStyle/>
        <a:p>
          <a:endParaRPr lang="en-US"/>
        </a:p>
      </dgm:t>
    </dgm:pt>
    <dgm:pt modelId="{BD667985-D10C-40D8-B1B7-882376C09F69}">
      <dgm:prSet/>
      <dgm:spPr/>
      <dgm:t>
        <a:bodyPr/>
        <a:lstStyle/>
        <a:p>
          <a:r>
            <a:rPr lang="fr-FR"/>
            <a:t>Programme: </a:t>
          </a:r>
        </a:p>
        <a:p>
          <a:r>
            <a:rPr lang="fr-FR"/>
            <a:t>Lundi : CAP endurance</a:t>
          </a:r>
        </a:p>
        <a:p>
          <a:r>
            <a:rPr lang="fr-FR"/>
            <a:t>Mercredi : vélo ou VTT ou home-trainer</a:t>
          </a:r>
        </a:p>
        <a:p>
          <a:r>
            <a:rPr lang="fr-FR"/>
            <a:t>Jeudi : CAP encadré</a:t>
          </a:r>
        </a:p>
        <a:p>
          <a:r>
            <a:rPr lang="fr-FR"/>
            <a:t>Samedi:  enchainement vélo CAP</a:t>
          </a:r>
        </a:p>
      </dgm:t>
    </dgm:pt>
    <dgm:pt modelId="{7992F6F1-F347-4A1D-9857-1C35D735C446}" type="parTrans" cxnId="{99DA72CE-CAD5-4587-BBA8-94B5BB231DC0}">
      <dgm:prSet/>
      <dgm:spPr/>
      <dgm:t>
        <a:bodyPr/>
        <a:lstStyle/>
        <a:p>
          <a:endParaRPr lang="en-US"/>
        </a:p>
      </dgm:t>
    </dgm:pt>
    <dgm:pt modelId="{4DFE997D-5A97-41C3-9CF9-C6BD760B2A54}" type="sibTrans" cxnId="{99DA72CE-CAD5-4587-BBA8-94B5BB231DC0}">
      <dgm:prSet/>
      <dgm:spPr/>
      <dgm:t>
        <a:bodyPr/>
        <a:lstStyle/>
        <a:p>
          <a:endParaRPr lang="en-US"/>
        </a:p>
      </dgm:t>
    </dgm:pt>
    <dgm:pt modelId="{37B62397-C1F1-4376-8BC0-115F35DF1103}" type="pres">
      <dgm:prSet presAssocID="{C7BE4BA6-776A-4885-8B6C-7AB04417ADCE}" presName="linear" presStyleCnt="0">
        <dgm:presLayoutVars>
          <dgm:animLvl val="lvl"/>
          <dgm:resizeHandles val="exact"/>
        </dgm:presLayoutVars>
      </dgm:prSet>
      <dgm:spPr/>
    </dgm:pt>
    <dgm:pt modelId="{42CB7444-5A33-428B-B3C9-53A49C27096E}" type="pres">
      <dgm:prSet presAssocID="{4A2915BE-EE32-4366-8F33-FFA99F14E69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09627C8-9630-44D5-AB99-BE4886A32362}" type="pres">
      <dgm:prSet presAssocID="{7C9E8CA2-9377-4F41-A556-C1400C76E36D}" presName="spacer" presStyleCnt="0"/>
      <dgm:spPr/>
    </dgm:pt>
    <dgm:pt modelId="{E45E6F32-F9C7-4790-A6ED-219DEE663DC8}" type="pres">
      <dgm:prSet presAssocID="{808E6D5D-38D7-4C25-A32D-1192DF335D8E}" presName="parentText" presStyleLbl="node1" presStyleIdx="1" presStyleCnt="3" custScaleY="40755">
        <dgm:presLayoutVars>
          <dgm:chMax val="0"/>
          <dgm:bulletEnabled val="1"/>
        </dgm:presLayoutVars>
      </dgm:prSet>
      <dgm:spPr/>
    </dgm:pt>
    <dgm:pt modelId="{A6C8990B-3B76-4F4F-BC0A-706B9B5D0AB6}" type="pres">
      <dgm:prSet presAssocID="{EC95B558-9FF4-49FA-A9FC-F54A30BB7C9F}" presName="spacer" presStyleCnt="0"/>
      <dgm:spPr/>
    </dgm:pt>
    <dgm:pt modelId="{74578F74-002A-47FC-81A6-6413FA4F4124}" type="pres">
      <dgm:prSet presAssocID="{BD667985-D10C-40D8-B1B7-882376C09F6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D7EDF12-CB68-46FC-BC15-33230AF07F85}" type="presOf" srcId="{BD667985-D10C-40D8-B1B7-882376C09F69}" destId="{74578F74-002A-47FC-81A6-6413FA4F4124}" srcOrd="0" destOrd="0" presId="urn:microsoft.com/office/officeart/2005/8/layout/vList2"/>
    <dgm:cxn modelId="{43AC3931-6100-48FB-8372-85DD8C068E80}" srcId="{C7BE4BA6-776A-4885-8B6C-7AB04417ADCE}" destId="{4A2915BE-EE32-4366-8F33-FFA99F14E692}" srcOrd="0" destOrd="0" parTransId="{9495C6B1-9060-44B6-809C-E8C7C0C8DB6C}" sibTransId="{7C9E8CA2-9377-4F41-A556-C1400C76E36D}"/>
    <dgm:cxn modelId="{14034C3C-827C-4A00-8976-A64AE1096FC2}" type="presOf" srcId="{808E6D5D-38D7-4C25-A32D-1192DF335D8E}" destId="{E45E6F32-F9C7-4790-A6ED-219DEE663DC8}" srcOrd="0" destOrd="0" presId="urn:microsoft.com/office/officeart/2005/8/layout/vList2"/>
    <dgm:cxn modelId="{95328F7D-8473-4E19-B888-3E144FCC4B81}" type="presOf" srcId="{4A2915BE-EE32-4366-8F33-FFA99F14E692}" destId="{42CB7444-5A33-428B-B3C9-53A49C27096E}" srcOrd="0" destOrd="0" presId="urn:microsoft.com/office/officeart/2005/8/layout/vList2"/>
    <dgm:cxn modelId="{40E8F2BC-CF1E-4B93-B3F8-6FB7C8E2AECE}" srcId="{C7BE4BA6-776A-4885-8B6C-7AB04417ADCE}" destId="{808E6D5D-38D7-4C25-A32D-1192DF335D8E}" srcOrd="1" destOrd="0" parTransId="{B1F4A50A-13FC-4973-A68F-7E3A741FFF2D}" sibTransId="{EC95B558-9FF4-49FA-A9FC-F54A30BB7C9F}"/>
    <dgm:cxn modelId="{99DA72CE-CAD5-4587-BBA8-94B5BB231DC0}" srcId="{C7BE4BA6-776A-4885-8B6C-7AB04417ADCE}" destId="{BD667985-D10C-40D8-B1B7-882376C09F69}" srcOrd="2" destOrd="0" parTransId="{7992F6F1-F347-4A1D-9857-1C35D735C446}" sibTransId="{4DFE997D-5A97-41C3-9CF9-C6BD760B2A54}"/>
    <dgm:cxn modelId="{CC72E0D2-CD4D-412F-B596-80FE5F5F4C59}" type="presOf" srcId="{C7BE4BA6-776A-4885-8B6C-7AB04417ADCE}" destId="{37B62397-C1F1-4376-8BC0-115F35DF1103}" srcOrd="0" destOrd="0" presId="urn:microsoft.com/office/officeart/2005/8/layout/vList2"/>
    <dgm:cxn modelId="{624E6028-D8CC-4250-B1FF-167E39922788}" type="presParOf" srcId="{37B62397-C1F1-4376-8BC0-115F35DF1103}" destId="{42CB7444-5A33-428B-B3C9-53A49C27096E}" srcOrd="0" destOrd="0" presId="urn:microsoft.com/office/officeart/2005/8/layout/vList2"/>
    <dgm:cxn modelId="{3D056974-CAE5-4C2F-9AF3-2DCE1032B853}" type="presParOf" srcId="{37B62397-C1F1-4376-8BC0-115F35DF1103}" destId="{809627C8-9630-44D5-AB99-BE4886A32362}" srcOrd="1" destOrd="0" presId="urn:microsoft.com/office/officeart/2005/8/layout/vList2"/>
    <dgm:cxn modelId="{07AE5975-3737-4738-AA16-6955205AD300}" type="presParOf" srcId="{37B62397-C1F1-4376-8BC0-115F35DF1103}" destId="{E45E6F32-F9C7-4790-A6ED-219DEE663DC8}" srcOrd="2" destOrd="0" presId="urn:microsoft.com/office/officeart/2005/8/layout/vList2"/>
    <dgm:cxn modelId="{ABD5E232-218D-4830-8800-7C3913E03A6C}" type="presParOf" srcId="{37B62397-C1F1-4376-8BC0-115F35DF1103}" destId="{A6C8990B-3B76-4F4F-BC0A-706B9B5D0AB6}" srcOrd="3" destOrd="0" presId="urn:microsoft.com/office/officeart/2005/8/layout/vList2"/>
    <dgm:cxn modelId="{8D400B05-A246-48C1-A859-2495F85F5E44}" type="presParOf" srcId="{37B62397-C1F1-4376-8BC0-115F35DF1103}" destId="{74578F74-002A-47FC-81A6-6413FA4F412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5FCD81-D994-46F2-BCCC-42BE11A4211C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576DA09-A078-4D2D-839B-36DB3E765F43}">
      <dgm:prSet/>
      <dgm:spPr/>
      <dgm:t>
        <a:bodyPr/>
        <a:lstStyle/>
        <a:p>
          <a:r>
            <a:rPr lang="fr-FR" dirty="0"/>
            <a:t>Conditions :                                     savoir nager 200m Crawl, Dos et Brasse et 200m 4N </a:t>
          </a:r>
          <a:endParaRPr lang="en-US" dirty="0"/>
        </a:p>
      </dgm:t>
    </dgm:pt>
    <dgm:pt modelId="{3940B6D9-77E3-4660-AA9B-FACA70931657}" type="parTrans" cxnId="{F5468D9A-0C66-4F02-8820-C82E0D711BEF}">
      <dgm:prSet/>
      <dgm:spPr/>
      <dgm:t>
        <a:bodyPr/>
        <a:lstStyle/>
        <a:p>
          <a:endParaRPr lang="en-US"/>
        </a:p>
      </dgm:t>
    </dgm:pt>
    <dgm:pt modelId="{EC7C6F9C-C46C-497B-903D-F4C97D34C133}" type="sibTrans" cxnId="{F5468D9A-0C66-4F02-8820-C82E0D711BEF}">
      <dgm:prSet/>
      <dgm:spPr/>
      <dgm:t>
        <a:bodyPr/>
        <a:lstStyle/>
        <a:p>
          <a:endParaRPr lang="en-US"/>
        </a:p>
      </dgm:t>
    </dgm:pt>
    <dgm:pt modelId="{322E7664-284C-4905-8C9D-1F2782544C86}">
      <dgm:prSet/>
      <dgm:spPr/>
      <dgm:t>
        <a:bodyPr/>
        <a:lstStyle/>
        <a:p>
          <a:r>
            <a:rPr lang="fr-FR" dirty="0"/>
            <a:t>Objectifs :                                 participer aux compétitions et améliorer ses chronos.</a:t>
          </a:r>
          <a:endParaRPr lang="en-US" dirty="0"/>
        </a:p>
      </dgm:t>
    </dgm:pt>
    <dgm:pt modelId="{93D49A3E-DEE9-4E4D-B7B0-349D7984703C}" type="parTrans" cxnId="{1FE270E6-AA9D-4FE6-8FC5-26B20B715949}">
      <dgm:prSet/>
      <dgm:spPr/>
      <dgm:t>
        <a:bodyPr/>
        <a:lstStyle/>
        <a:p>
          <a:endParaRPr lang="en-US"/>
        </a:p>
      </dgm:t>
    </dgm:pt>
    <dgm:pt modelId="{0D4D004F-266F-4E87-B90B-E3FB32F0AC47}" type="sibTrans" cxnId="{1FE270E6-AA9D-4FE6-8FC5-26B20B715949}">
      <dgm:prSet/>
      <dgm:spPr/>
      <dgm:t>
        <a:bodyPr/>
        <a:lstStyle/>
        <a:p>
          <a:endParaRPr lang="en-US"/>
        </a:p>
      </dgm:t>
    </dgm:pt>
    <dgm:pt modelId="{A43EBE1B-8976-482D-9183-08B6D507A14D}">
      <dgm:prSet/>
      <dgm:spPr/>
      <dgm:t>
        <a:bodyPr/>
        <a:lstStyle/>
        <a:p>
          <a:r>
            <a:rPr lang="fr-FR" dirty="0"/>
            <a:t>Créneaux :                                      Mardi 19h40-20h40 mercredi 14h-15h, vendredi 18h-19h30 et samedi 13h-15h</a:t>
          </a:r>
          <a:endParaRPr lang="en-US" dirty="0"/>
        </a:p>
      </dgm:t>
    </dgm:pt>
    <dgm:pt modelId="{075B6A1C-22BC-4420-A03A-F628A147482F}" type="parTrans" cxnId="{B79F4685-2A1C-4555-92AE-DC8138227AC5}">
      <dgm:prSet/>
      <dgm:spPr/>
      <dgm:t>
        <a:bodyPr/>
        <a:lstStyle/>
        <a:p>
          <a:endParaRPr lang="en-US"/>
        </a:p>
      </dgm:t>
    </dgm:pt>
    <dgm:pt modelId="{D96943BB-D576-451D-B40F-78AC794CF9A7}" type="sibTrans" cxnId="{B79F4685-2A1C-4555-92AE-DC8138227AC5}">
      <dgm:prSet/>
      <dgm:spPr/>
      <dgm:t>
        <a:bodyPr/>
        <a:lstStyle/>
        <a:p>
          <a:endParaRPr lang="en-US"/>
        </a:p>
      </dgm:t>
    </dgm:pt>
    <dgm:pt modelId="{A66DC712-1FDB-44F8-8236-655AEE80DE59}" type="pres">
      <dgm:prSet presAssocID="{465FCD81-D994-46F2-BCCC-42BE11A4211C}" presName="vert0" presStyleCnt="0">
        <dgm:presLayoutVars>
          <dgm:dir/>
          <dgm:animOne val="branch"/>
          <dgm:animLvl val="lvl"/>
        </dgm:presLayoutVars>
      </dgm:prSet>
      <dgm:spPr/>
    </dgm:pt>
    <dgm:pt modelId="{F3A43192-37EF-4E08-AA53-251B94EF7A19}" type="pres">
      <dgm:prSet presAssocID="{3576DA09-A078-4D2D-839B-36DB3E765F43}" presName="thickLine" presStyleLbl="alignNode1" presStyleIdx="0" presStyleCnt="3"/>
      <dgm:spPr/>
    </dgm:pt>
    <dgm:pt modelId="{2C03F6EA-679F-47EE-AF09-FDF35890729D}" type="pres">
      <dgm:prSet presAssocID="{3576DA09-A078-4D2D-839B-36DB3E765F43}" presName="horz1" presStyleCnt="0"/>
      <dgm:spPr/>
    </dgm:pt>
    <dgm:pt modelId="{525AEAB7-E50E-49C8-B42A-B1D4DB0E2A06}" type="pres">
      <dgm:prSet presAssocID="{3576DA09-A078-4D2D-839B-36DB3E765F43}" presName="tx1" presStyleLbl="revTx" presStyleIdx="0" presStyleCnt="3"/>
      <dgm:spPr/>
    </dgm:pt>
    <dgm:pt modelId="{CBE0350F-EEA1-4465-BDEE-9B9EFE76E3B4}" type="pres">
      <dgm:prSet presAssocID="{3576DA09-A078-4D2D-839B-36DB3E765F43}" presName="vert1" presStyleCnt="0"/>
      <dgm:spPr/>
    </dgm:pt>
    <dgm:pt modelId="{98A38B8B-05AF-41D2-9445-21F7DFED0554}" type="pres">
      <dgm:prSet presAssocID="{322E7664-284C-4905-8C9D-1F2782544C86}" presName="thickLine" presStyleLbl="alignNode1" presStyleIdx="1" presStyleCnt="3"/>
      <dgm:spPr/>
    </dgm:pt>
    <dgm:pt modelId="{E0E0BFC0-5FEC-4E00-81B2-617E747CC579}" type="pres">
      <dgm:prSet presAssocID="{322E7664-284C-4905-8C9D-1F2782544C86}" presName="horz1" presStyleCnt="0"/>
      <dgm:spPr/>
    </dgm:pt>
    <dgm:pt modelId="{0F949B19-1D26-4770-93BD-B168636EA73C}" type="pres">
      <dgm:prSet presAssocID="{322E7664-284C-4905-8C9D-1F2782544C86}" presName="tx1" presStyleLbl="revTx" presStyleIdx="1" presStyleCnt="3"/>
      <dgm:spPr/>
    </dgm:pt>
    <dgm:pt modelId="{CFFE8A52-4EAE-47A5-AE17-42E23539D43A}" type="pres">
      <dgm:prSet presAssocID="{322E7664-284C-4905-8C9D-1F2782544C86}" presName="vert1" presStyleCnt="0"/>
      <dgm:spPr/>
    </dgm:pt>
    <dgm:pt modelId="{A18F77D0-CEBF-4558-9C37-762C6D46F73B}" type="pres">
      <dgm:prSet presAssocID="{A43EBE1B-8976-482D-9183-08B6D507A14D}" presName="thickLine" presStyleLbl="alignNode1" presStyleIdx="2" presStyleCnt="3"/>
      <dgm:spPr/>
    </dgm:pt>
    <dgm:pt modelId="{800EFF72-3D7D-4C81-AF16-A66D1E0F9391}" type="pres">
      <dgm:prSet presAssocID="{A43EBE1B-8976-482D-9183-08B6D507A14D}" presName="horz1" presStyleCnt="0"/>
      <dgm:spPr/>
    </dgm:pt>
    <dgm:pt modelId="{67EF1F42-24D2-405B-9EC2-C268F2C70274}" type="pres">
      <dgm:prSet presAssocID="{A43EBE1B-8976-482D-9183-08B6D507A14D}" presName="tx1" presStyleLbl="revTx" presStyleIdx="2" presStyleCnt="3"/>
      <dgm:spPr/>
    </dgm:pt>
    <dgm:pt modelId="{9B4E4198-ED83-4110-AD98-2D4806238728}" type="pres">
      <dgm:prSet presAssocID="{A43EBE1B-8976-482D-9183-08B6D507A14D}" presName="vert1" presStyleCnt="0"/>
      <dgm:spPr/>
    </dgm:pt>
  </dgm:ptLst>
  <dgm:cxnLst>
    <dgm:cxn modelId="{312ECD05-617C-4111-BC10-19B08C8EAA24}" type="presOf" srcId="{322E7664-284C-4905-8C9D-1F2782544C86}" destId="{0F949B19-1D26-4770-93BD-B168636EA73C}" srcOrd="0" destOrd="0" presId="urn:microsoft.com/office/officeart/2008/layout/LinedList"/>
    <dgm:cxn modelId="{4CF76F23-706B-46C2-AC5C-E63B2803DF4E}" type="presOf" srcId="{465FCD81-D994-46F2-BCCC-42BE11A4211C}" destId="{A66DC712-1FDB-44F8-8236-655AEE80DE59}" srcOrd="0" destOrd="0" presId="urn:microsoft.com/office/officeart/2008/layout/LinedList"/>
    <dgm:cxn modelId="{B79F4685-2A1C-4555-92AE-DC8138227AC5}" srcId="{465FCD81-D994-46F2-BCCC-42BE11A4211C}" destId="{A43EBE1B-8976-482D-9183-08B6D507A14D}" srcOrd="2" destOrd="0" parTransId="{075B6A1C-22BC-4420-A03A-F628A147482F}" sibTransId="{D96943BB-D576-451D-B40F-78AC794CF9A7}"/>
    <dgm:cxn modelId="{F5468D9A-0C66-4F02-8820-C82E0D711BEF}" srcId="{465FCD81-D994-46F2-BCCC-42BE11A4211C}" destId="{3576DA09-A078-4D2D-839B-36DB3E765F43}" srcOrd="0" destOrd="0" parTransId="{3940B6D9-77E3-4660-AA9B-FACA70931657}" sibTransId="{EC7C6F9C-C46C-497B-903D-F4C97D34C133}"/>
    <dgm:cxn modelId="{6DC9D1A6-9B5A-45B7-B9A0-8EF3C1CB9F59}" type="presOf" srcId="{3576DA09-A078-4D2D-839B-36DB3E765F43}" destId="{525AEAB7-E50E-49C8-B42A-B1D4DB0E2A06}" srcOrd="0" destOrd="0" presId="urn:microsoft.com/office/officeart/2008/layout/LinedList"/>
    <dgm:cxn modelId="{49CE86D2-B251-4707-A2C5-C72B32BB98C0}" type="presOf" srcId="{A43EBE1B-8976-482D-9183-08B6D507A14D}" destId="{67EF1F42-24D2-405B-9EC2-C268F2C70274}" srcOrd="0" destOrd="0" presId="urn:microsoft.com/office/officeart/2008/layout/LinedList"/>
    <dgm:cxn modelId="{1FE270E6-AA9D-4FE6-8FC5-26B20B715949}" srcId="{465FCD81-D994-46F2-BCCC-42BE11A4211C}" destId="{322E7664-284C-4905-8C9D-1F2782544C86}" srcOrd="1" destOrd="0" parTransId="{93D49A3E-DEE9-4E4D-B7B0-349D7984703C}" sibTransId="{0D4D004F-266F-4E87-B90B-E3FB32F0AC47}"/>
    <dgm:cxn modelId="{5658981F-4E4F-47EF-A138-C8BDDAC5958E}" type="presParOf" srcId="{A66DC712-1FDB-44F8-8236-655AEE80DE59}" destId="{F3A43192-37EF-4E08-AA53-251B94EF7A19}" srcOrd="0" destOrd="0" presId="urn:microsoft.com/office/officeart/2008/layout/LinedList"/>
    <dgm:cxn modelId="{A370CDF6-EE70-4B10-84A0-47007477381B}" type="presParOf" srcId="{A66DC712-1FDB-44F8-8236-655AEE80DE59}" destId="{2C03F6EA-679F-47EE-AF09-FDF35890729D}" srcOrd="1" destOrd="0" presId="urn:microsoft.com/office/officeart/2008/layout/LinedList"/>
    <dgm:cxn modelId="{1ABAEC56-70C2-485B-9BE8-4C612CBE2D15}" type="presParOf" srcId="{2C03F6EA-679F-47EE-AF09-FDF35890729D}" destId="{525AEAB7-E50E-49C8-B42A-B1D4DB0E2A06}" srcOrd="0" destOrd="0" presId="urn:microsoft.com/office/officeart/2008/layout/LinedList"/>
    <dgm:cxn modelId="{F03D2556-C369-4075-B40C-DF29CCA1AB72}" type="presParOf" srcId="{2C03F6EA-679F-47EE-AF09-FDF35890729D}" destId="{CBE0350F-EEA1-4465-BDEE-9B9EFE76E3B4}" srcOrd="1" destOrd="0" presId="urn:microsoft.com/office/officeart/2008/layout/LinedList"/>
    <dgm:cxn modelId="{6EB93912-6807-43FC-8F09-586A790AEF2C}" type="presParOf" srcId="{A66DC712-1FDB-44F8-8236-655AEE80DE59}" destId="{98A38B8B-05AF-41D2-9445-21F7DFED0554}" srcOrd="2" destOrd="0" presId="urn:microsoft.com/office/officeart/2008/layout/LinedList"/>
    <dgm:cxn modelId="{DC1BB5F3-354B-41FC-A8DD-D2983F2E7B8D}" type="presParOf" srcId="{A66DC712-1FDB-44F8-8236-655AEE80DE59}" destId="{E0E0BFC0-5FEC-4E00-81B2-617E747CC579}" srcOrd="3" destOrd="0" presId="urn:microsoft.com/office/officeart/2008/layout/LinedList"/>
    <dgm:cxn modelId="{26F10FD1-61DB-47E1-832B-F4B3687AE7B6}" type="presParOf" srcId="{E0E0BFC0-5FEC-4E00-81B2-617E747CC579}" destId="{0F949B19-1D26-4770-93BD-B168636EA73C}" srcOrd="0" destOrd="0" presId="urn:microsoft.com/office/officeart/2008/layout/LinedList"/>
    <dgm:cxn modelId="{E83F4976-35B3-485E-AE11-044B137C8B9B}" type="presParOf" srcId="{E0E0BFC0-5FEC-4E00-81B2-617E747CC579}" destId="{CFFE8A52-4EAE-47A5-AE17-42E23539D43A}" srcOrd="1" destOrd="0" presId="urn:microsoft.com/office/officeart/2008/layout/LinedList"/>
    <dgm:cxn modelId="{7C18EE1D-ACB2-46F3-AC1E-2F135873322A}" type="presParOf" srcId="{A66DC712-1FDB-44F8-8236-655AEE80DE59}" destId="{A18F77D0-CEBF-4558-9C37-762C6D46F73B}" srcOrd="4" destOrd="0" presId="urn:microsoft.com/office/officeart/2008/layout/LinedList"/>
    <dgm:cxn modelId="{82AD3E94-93D9-4FE0-978F-EF4B7C05683F}" type="presParOf" srcId="{A66DC712-1FDB-44F8-8236-655AEE80DE59}" destId="{800EFF72-3D7D-4C81-AF16-A66D1E0F9391}" srcOrd="5" destOrd="0" presId="urn:microsoft.com/office/officeart/2008/layout/LinedList"/>
    <dgm:cxn modelId="{FF20715A-FB9C-46CA-A1FB-842C791F8055}" type="presParOf" srcId="{800EFF72-3D7D-4C81-AF16-A66D1E0F9391}" destId="{67EF1F42-24D2-405B-9EC2-C268F2C70274}" srcOrd="0" destOrd="0" presId="urn:microsoft.com/office/officeart/2008/layout/LinedList"/>
    <dgm:cxn modelId="{4020CCE7-639E-41C3-9C6A-268F0EB181A7}" type="presParOf" srcId="{800EFF72-3D7D-4C81-AF16-A66D1E0F9391}" destId="{9B4E4198-ED83-4110-AD98-2D480623872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A6E0AF-3C21-4CC3-9150-4E52CD526343}" type="doc">
      <dgm:prSet loTypeId="urn:microsoft.com/office/officeart/2008/layout/LinedLis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7618526-848E-4BC9-8C08-0A2EA7EE985C}">
      <dgm:prSet custT="1"/>
      <dgm:spPr/>
      <dgm:t>
        <a:bodyPr/>
        <a:lstStyle/>
        <a:p>
          <a:r>
            <a:rPr lang="fr-FR" sz="2000" b="1" i="1" u="sng" dirty="0"/>
            <a:t>Condition</a:t>
          </a:r>
          <a:r>
            <a:rPr lang="fr-FR" sz="2000" dirty="0"/>
            <a:t> </a:t>
          </a:r>
        </a:p>
        <a:p>
          <a:r>
            <a:rPr lang="fr-FR" sz="2000" dirty="0"/>
            <a:t>Savoir nager 250 mètres sans s’arrêter</a:t>
          </a:r>
          <a:endParaRPr lang="en-US" sz="2000" dirty="0"/>
        </a:p>
      </dgm:t>
    </dgm:pt>
    <dgm:pt modelId="{EB4791BF-FDEB-4B44-8ED9-B170C15FC4F0}" type="parTrans" cxnId="{1DF65B77-ABF3-4B45-8726-6E49945B62E5}">
      <dgm:prSet/>
      <dgm:spPr/>
      <dgm:t>
        <a:bodyPr/>
        <a:lstStyle/>
        <a:p>
          <a:endParaRPr lang="en-US"/>
        </a:p>
      </dgm:t>
    </dgm:pt>
    <dgm:pt modelId="{D38514B1-B142-4DB8-AF34-D6667A36CF7B}" type="sibTrans" cxnId="{1DF65B77-ABF3-4B45-8726-6E49945B62E5}">
      <dgm:prSet/>
      <dgm:spPr/>
      <dgm:t>
        <a:bodyPr/>
        <a:lstStyle/>
        <a:p>
          <a:endParaRPr lang="en-US"/>
        </a:p>
      </dgm:t>
    </dgm:pt>
    <dgm:pt modelId="{DD4C4A50-73E2-4F88-BC81-12D5E8B019C0}">
      <dgm:prSet custT="1"/>
      <dgm:spPr/>
      <dgm:t>
        <a:bodyPr/>
        <a:lstStyle/>
        <a:p>
          <a:r>
            <a:rPr lang="fr-FR" sz="2000" b="1" i="1" u="sng" dirty="0"/>
            <a:t>Objectifs </a:t>
          </a:r>
        </a:p>
        <a:p>
          <a:r>
            <a:rPr lang="fr-FR" sz="2000" dirty="0"/>
            <a:t>Améliorer sa technique de nage et son endurance </a:t>
          </a:r>
          <a:endParaRPr lang="en-US" sz="2000" dirty="0"/>
        </a:p>
      </dgm:t>
    </dgm:pt>
    <dgm:pt modelId="{74DB91A4-1B5C-4069-B5BA-30AAF1AEB3A6}" type="parTrans" cxnId="{46EAD08D-A771-4B75-89B8-953BE3964AC4}">
      <dgm:prSet/>
      <dgm:spPr/>
      <dgm:t>
        <a:bodyPr/>
        <a:lstStyle/>
        <a:p>
          <a:endParaRPr lang="en-US"/>
        </a:p>
      </dgm:t>
    </dgm:pt>
    <dgm:pt modelId="{49E372CA-AE23-45AD-9A6F-4F5C9385323A}" type="sibTrans" cxnId="{46EAD08D-A771-4B75-89B8-953BE3964AC4}">
      <dgm:prSet/>
      <dgm:spPr/>
      <dgm:t>
        <a:bodyPr/>
        <a:lstStyle/>
        <a:p>
          <a:endParaRPr lang="en-US"/>
        </a:p>
      </dgm:t>
    </dgm:pt>
    <dgm:pt modelId="{CA98CFBA-909F-4281-98EA-A2550C53C8E5}">
      <dgm:prSet custT="1"/>
      <dgm:spPr/>
      <dgm:t>
        <a:bodyPr/>
        <a:lstStyle/>
        <a:p>
          <a:r>
            <a:rPr lang="fr-FR" sz="2000" b="1" i="1" u="sng" dirty="0"/>
            <a:t>Créneaux Natation </a:t>
          </a:r>
          <a:r>
            <a:rPr lang="fr-FR" sz="2000" dirty="0"/>
            <a:t>: </a:t>
          </a:r>
        </a:p>
        <a:p>
          <a:r>
            <a:rPr lang="fr-FR" sz="2000" dirty="0"/>
            <a:t>Mardi 19h40-20h40, </a:t>
          </a:r>
        </a:p>
        <a:p>
          <a:r>
            <a:rPr lang="fr-FR" sz="2000" dirty="0"/>
            <a:t>Mercredi 14h-15h, </a:t>
          </a:r>
        </a:p>
        <a:p>
          <a:r>
            <a:rPr lang="fr-FR" sz="2000" dirty="0"/>
            <a:t>Vendredi 18h-19h30</a:t>
          </a:r>
          <a:endParaRPr lang="en-US" sz="2000" dirty="0"/>
        </a:p>
      </dgm:t>
    </dgm:pt>
    <dgm:pt modelId="{AEFDA5B3-C3EF-479D-B155-4DA20644B105}" type="parTrans" cxnId="{86388827-8689-4D22-B51D-42563FD44D3B}">
      <dgm:prSet/>
      <dgm:spPr/>
      <dgm:t>
        <a:bodyPr/>
        <a:lstStyle/>
        <a:p>
          <a:endParaRPr lang="en-US"/>
        </a:p>
      </dgm:t>
    </dgm:pt>
    <dgm:pt modelId="{FE80B8F4-42E0-4F33-A1F9-D9D5187DD18B}" type="sibTrans" cxnId="{86388827-8689-4D22-B51D-42563FD44D3B}">
      <dgm:prSet/>
      <dgm:spPr/>
      <dgm:t>
        <a:bodyPr/>
        <a:lstStyle/>
        <a:p>
          <a:endParaRPr lang="en-US"/>
        </a:p>
      </dgm:t>
    </dgm:pt>
    <dgm:pt modelId="{CA95D1E2-7A97-422E-BEFA-4E733B825DE8}">
      <dgm:prSet/>
      <dgm:spPr/>
      <dgm:t>
        <a:bodyPr/>
        <a:lstStyle/>
        <a:p>
          <a:r>
            <a:rPr lang="en-US" b="1" i="1" u="sng" dirty="0" err="1"/>
            <a:t>Créneaux</a:t>
          </a:r>
          <a:r>
            <a:rPr lang="en-US" b="1" i="1" u="sng" dirty="0"/>
            <a:t> CAP et </a:t>
          </a:r>
          <a:r>
            <a:rPr lang="en-US" b="1" i="1" u="sng" dirty="0" err="1"/>
            <a:t>Vélo</a:t>
          </a:r>
          <a:r>
            <a:rPr lang="en-US" b="1" i="1" u="sng" dirty="0"/>
            <a:t>:   </a:t>
          </a:r>
        </a:p>
        <a:p>
          <a:r>
            <a:rPr lang="en-US" dirty="0" err="1"/>
            <a:t>Lundi</a:t>
          </a:r>
          <a:r>
            <a:rPr lang="en-US" dirty="0"/>
            <a:t> Endurance</a:t>
          </a:r>
        </a:p>
        <a:p>
          <a:r>
            <a:rPr lang="en-US" dirty="0" err="1"/>
            <a:t>Mercredi</a:t>
          </a:r>
          <a:r>
            <a:rPr lang="en-US" dirty="0"/>
            <a:t> </a:t>
          </a:r>
          <a:r>
            <a:rPr lang="en-US" dirty="0" err="1"/>
            <a:t>Vélo</a:t>
          </a:r>
          <a:endParaRPr lang="en-US" dirty="0"/>
        </a:p>
        <a:p>
          <a:r>
            <a:rPr lang="en-US" dirty="0" err="1"/>
            <a:t>Jeudi</a:t>
          </a:r>
          <a:r>
            <a:rPr lang="en-US" dirty="0"/>
            <a:t> CAP </a:t>
          </a:r>
          <a:r>
            <a:rPr lang="en-US" dirty="0" err="1"/>
            <a:t>encadré</a:t>
          </a:r>
          <a:r>
            <a:rPr lang="en-US" dirty="0"/>
            <a:t> </a:t>
          </a:r>
        </a:p>
        <a:p>
          <a:r>
            <a:rPr lang="en-US" dirty="0"/>
            <a:t>Samedi </a:t>
          </a:r>
          <a:r>
            <a:rPr lang="en-US" dirty="0" err="1"/>
            <a:t>Enchainement</a:t>
          </a:r>
          <a:r>
            <a:rPr lang="en-US" dirty="0"/>
            <a:t> </a:t>
          </a:r>
          <a:r>
            <a:rPr lang="en-US" dirty="0" err="1"/>
            <a:t>Vélo</a:t>
          </a:r>
          <a:r>
            <a:rPr lang="en-US" dirty="0"/>
            <a:t> et CAP</a:t>
          </a:r>
        </a:p>
      </dgm:t>
    </dgm:pt>
    <dgm:pt modelId="{F0FAF36A-CAFC-4837-AFF6-ED3789A507A4}" type="parTrans" cxnId="{1F1AE0B3-71E2-41ED-AF15-AA66870B37F4}">
      <dgm:prSet/>
      <dgm:spPr/>
      <dgm:t>
        <a:bodyPr/>
        <a:lstStyle/>
        <a:p>
          <a:endParaRPr lang="fr-FR"/>
        </a:p>
      </dgm:t>
    </dgm:pt>
    <dgm:pt modelId="{757C3DCC-0767-4881-B7F6-CB5CADCBD558}" type="sibTrans" cxnId="{1F1AE0B3-71E2-41ED-AF15-AA66870B37F4}">
      <dgm:prSet/>
      <dgm:spPr/>
      <dgm:t>
        <a:bodyPr/>
        <a:lstStyle/>
        <a:p>
          <a:endParaRPr lang="fr-FR"/>
        </a:p>
      </dgm:t>
    </dgm:pt>
    <dgm:pt modelId="{BA6DF878-BCA0-4666-BEF2-31F4BF5E4231}" type="pres">
      <dgm:prSet presAssocID="{6DA6E0AF-3C21-4CC3-9150-4E52CD526343}" presName="vert0" presStyleCnt="0">
        <dgm:presLayoutVars>
          <dgm:dir/>
          <dgm:animOne val="branch"/>
          <dgm:animLvl val="lvl"/>
        </dgm:presLayoutVars>
      </dgm:prSet>
      <dgm:spPr/>
    </dgm:pt>
    <dgm:pt modelId="{09462D89-A2EE-450C-831D-64691CB3ACE2}" type="pres">
      <dgm:prSet presAssocID="{77618526-848E-4BC9-8C08-0A2EA7EE985C}" presName="thickLine" presStyleLbl="alignNode1" presStyleIdx="0" presStyleCnt="4"/>
      <dgm:spPr/>
    </dgm:pt>
    <dgm:pt modelId="{D94A3615-DE72-418D-801D-693DF7F36EC6}" type="pres">
      <dgm:prSet presAssocID="{77618526-848E-4BC9-8C08-0A2EA7EE985C}" presName="horz1" presStyleCnt="0"/>
      <dgm:spPr/>
    </dgm:pt>
    <dgm:pt modelId="{7948B2C5-5D34-4C0D-8BEA-EFC1203008CB}" type="pres">
      <dgm:prSet presAssocID="{77618526-848E-4BC9-8C08-0A2EA7EE985C}" presName="tx1" presStyleLbl="revTx" presStyleIdx="0" presStyleCnt="4" custScaleY="141825"/>
      <dgm:spPr/>
    </dgm:pt>
    <dgm:pt modelId="{A51C9022-16D3-44A5-9310-B9981F10BD3F}" type="pres">
      <dgm:prSet presAssocID="{77618526-848E-4BC9-8C08-0A2EA7EE985C}" presName="vert1" presStyleCnt="0"/>
      <dgm:spPr/>
    </dgm:pt>
    <dgm:pt modelId="{D1A6396E-7690-4573-AAD0-C9FA1A2D6E6B}" type="pres">
      <dgm:prSet presAssocID="{DD4C4A50-73E2-4F88-BC81-12D5E8B019C0}" presName="thickLine" presStyleLbl="alignNode1" presStyleIdx="1" presStyleCnt="4"/>
      <dgm:spPr/>
    </dgm:pt>
    <dgm:pt modelId="{CAB8BEB1-C23D-49D6-B865-376515C3DB4D}" type="pres">
      <dgm:prSet presAssocID="{DD4C4A50-73E2-4F88-BC81-12D5E8B019C0}" presName="horz1" presStyleCnt="0"/>
      <dgm:spPr/>
    </dgm:pt>
    <dgm:pt modelId="{D5C67001-E3B8-4BB1-BA7B-633FD2154AC5}" type="pres">
      <dgm:prSet presAssocID="{DD4C4A50-73E2-4F88-BC81-12D5E8B019C0}" presName="tx1" presStyleLbl="revTx" presStyleIdx="1" presStyleCnt="4" custScaleY="182495"/>
      <dgm:spPr/>
    </dgm:pt>
    <dgm:pt modelId="{79C42FBD-A226-41D8-ACF7-427BC444CDBA}" type="pres">
      <dgm:prSet presAssocID="{DD4C4A50-73E2-4F88-BC81-12D5E8B019C0}" presName="vert1" presStyleCnt="0"/>
      <dgm:spPr/>
    </dgm:pt>
    <dgm:pt modelId="{2E1B9AB9-E945-41B0-B071-D2F5CE061A3B}" type="pres">
      <dgm:prSet presAssocID="{CA98CFBA-909F-4281-98EA-A2550C53C8E5}" presName="thickLine" presStyleLbl="alignNode1" presStyleIdx="2" presStyleCnt="4"/>
      <dgm:spPr/>
    </dgm:pt>
    <dgm:pt modelId="{FE8EC4AD-64FA-4F47-92DF-D74DBE3DEAE6}" type="pres">
      <dgm:prSet presAssocID="{CA98CFBA-909F-4281-98EA-A2550C53C8E5}" presName="horz1" presStyleCnt="0"/>
      <dgm:spPr/>
    </dgm:pt>
    <dgm:pt modelId="{2D8027EF-405E-42F4-8513-79B1851CFEEB}" type="pres">
      <dgm:prSet presAssocID="{CA98CFBA-909F-4281-98EA-A2550C53C8E5}" presName="tx1" presStyleLbl="revTx" presStyleIdx="2" presStyleCnt="4" custScaleY="195491"/>
      <dgm:spPr/>
    </dgm:pt>
    <dgm:pt modelId="{AFAF2B6A-B4F4-4DF8-AD30-CB84CFD5F6DF}" type="pres">
      <dgm:prSet presAssocID="{CA98CFBA-909F-4281-98EA-A2550C53C8E5}" presName="vert1" presStyleCnt="0"/>
      <dgm:spPr/>
    </dgm:pt>
    <dgm:pt modelId="{DAC9FADD-965A-48C4-A140-028946DC0C6E}" type="pres">
      <dgm:prSet presAssocID="{CA95D1E2-7A97-422E-BEFA-4E733B825DE8}" presName="thickLine" presStyleLbl="alignNode1" presStyleIdx="3" presStyleCnt="4"/>
      <dgm:spPr/>
    </dgm:pt>
    <dgm:pt modelId="{A89FBAF4-BB45-43B7-889F-C31ED4C21BF8}" type="pres">
      <dgm:prSet presAssocID="{CA95D1E2-7A97-422E-BEFA-4E733B825DE8}" presName="horz1" presStyleCnt="0"/>
      <dgm:spPr/>
    </dgm:pt>
    <dgm:pt modelId="{3E59EBB6-92C7-4841-95B3-FEEFA5D12D20}" type="pres">
      <dgm:prSet presAssocID="{CA95D1E2-7A97-422E-BEFA-4E733B825DE8}" presName="tx1" presStyleLbl="revTx" presStyleIdx="3" presStyleCnt="4" custScaleY="218109"/>
      <dgm:spPr/>
    </dgm:pt>
    <dgm:pt modelId="{8D5058C2-C6D7-4C11-A895-9925D904720F}" type="pres">
      <dgm:prSet presAssocID="{CA95D1E2-7A97-422E-BEFA-4E733B825DE8}" presName="vert1" presStyleCnt="0"/>
      <dgm:spPr/>
    </dgm:pt>
  </dgm:ptLst>
  <dgm:cxnLst>
    <dgm:cxn modelId="{86388827-8689-4D22-B51D-42563FD44D3B}" srcId="{6DA6E0AF-3C21-4CC3-9150-4E52CD526343}" destId="{CA98CFBA-909F-4281-98EA-A2550C53C8E5}" srcOrd="2" destOrd="0" parTransId="{AEFDA5B3-C3EF-479D-B155-4DA20644B105}" sibTransId="{FE80B8F4-42E0-4F33-A1F9-D9D5187DD18B}"/>
    <dgm:cxn modelId="{F65B4036-4C08-46A7-A3DA-4A108D54C8E6}" type="presOf" srcId="{DD4C4A50-73E2-4F88-BC81-12D5E8B019C0}" destId="{D5C67001-E3B8-4BB1-BA7B-633FD2154AC5}" srcOrd="0" destOrd="0" presId="urn:microsoft.com/office/officeart/2008/layout/LinedList"/>
    <dgm:cxn modelId="{D12C4A63-7F43-4012-BC25-071BE691DD7E}" type="presOf" srcId="{6DA6E0AF-3C21-4CC3-9150-4E52CD526343}" destId="{BA6DF878-BCA0-4666-BEF2-31F4BF5E4231}" srcOrd="0" destOrd="0" presId="urn:microsoft.com/office/officeart/2008/layout/LinedList"/>
    <dgm:cxn modelId="{1DF65B77-ABF3-4B45-8726-6E49945B62E5}" srcId="{6DA6E0AF-3C21-4CC3-9150-4E52CD526343}" destId="{77618526-848E-4BC9-8C08-0A2EA7EE985C}" srcOrd="0" destOrd="0" parTransId="{EB4791BF-FDEB-4B44-8ED9-B170C15FC4F0}" sibTransId="{D38514B1-B142-4DB8-AF34-D6667A36CF7B}"/>
    <dgm:cxn modelId="{46EAD08D-A771-4B75-89B8-953BE3964AC4}" srcId="{6DA6E0AF-3C21-4CC3-9150-4E52CD526343}" destId="{DD4C4A50-73E2-4F88-BC81-12D5E8B019C0}" srcOrd="1" destOrd="0" parTransId="{74DB91A4-1B5C-4069-B5BA-30AAF1AEB3A6}" sibTransId="{49E372CA-AE23-45AD-9A6F-4F5C9385323A}"/>
    <dgm:cxn modelId="{1F1AE0B3-71E2-41ED-AF15-AA66870B37F4}" srcId="{6DA6E0AF-3C21-4CC3-9150-4E52CD526343}" destId="{CA95D1E2-7A97-422E-BEFA-4E733B825DE8}" srcOrd="3" destOrd="0" parTransId="{F0FAF36A-CAFC-4837-AFF6-ED3789A507A4}" sibTransId="{757C3DCC-0767-4881-B7F6-CB5CADCBD558}"/>
    <dgm:cxn modelId="{27E00FBE-C96E-4595-9523-5229D77B598B}" type="presOf" srcId="{77618526-848E-4BC9-8C08-0A2EA7EE985C}" destId="{7948B2C5-5D34-4C0D-8BEA-EFC1203008CB}" srcOrd="0" destOrd="0" presId="urn:microsoft.com/office/officeart/2008/layout/LinedList"/>
    <dgm:cxn modelId="{5CBA2BBE-6C58-4FB9-998F-4AD7FBDA6FB3}" type="presOf" srcId="{CA98CFBA-909F-4281-98EA-A2550C53C8E5}" destId="{2D8027EF-405E-42F4-8513-79B1851CFEEB}" srcOrd="0" destOrd="0" presId="urn:microsoft.com/office/officeart/2008/layout/LinedList"/>
    <dgm:cxn modelId="{B89484D9-A43F-41E5-B306-B6F37DED4396}" type="presOf" srcId="{CA95D1E2-7A97-422E-BEFA-4E733B825DE8}" destId="{3E59EBB6-92C7-4841-95B3-FEEFA5D12D20}" srcOrd="0" destOrd="0" presId="urn:microsoft.com/office/officeart/2008/layout/LinedList"/>
    <dgm:cxn modelId="{FE5865E1-EE26-4C2A-8D67-3E1EB068D285}" type="presParOf" srcId="{BA6DF878-BCA0-4666-BEF2-31F4BF5E4231}" destId="{09462D89-A2EE-450C-831D-64691CB3ACE2}" srcOrd="0" destOrd="0" presId="urn:microsoft.com/office/officeart/2008/layout/LinedList"/>
    <dgm:cxn modelId="{8B8FDE9C-BE77-4197-85EA-08C066354F76}" type="presParOf" srcId="{BA6DF878-BCA0-4666-BEF2-31F4BF5E4231}" destId="{D94A3615-DE72-418D-801D-693DF7F36EC6}" srcOrd="1" destOrd="0" presId="urn:microsoft.com/office/officeart/2008/layout/LinedList"/>
    <dgm:cxn modelId="{A1676175-ACF3-4196-8195-788CDD13A51F}" type="presParOf" srcId="{D94A3615-DE72-418D-801D-693DF7F36EC6}" destId="{7948B2C5-5D34-4C0D-8BEA-EFC1203008CB}" srcOrd="0" destOrd="0" presId="urn:microsoft.com/office/officeart/2008/layout/LinedList"/>
    <dgm:cxn modelId="{E418A794-8E6E-4F91-B625-523D38462DAF}" type="presParOf" srcId="{D94A3615-DE72-418D-801D-693DF7F36EC6}" destId="{A51C9022-16D3-44A5-9310-B9981F10BD3F}" srcOrd="1" destOrd="0" presId="urn:microsoft.com/office/officeart/2008/layout/LinedList"/>
    <dgm:cxn modelId="{69CD3698-22E6-4CD3-9D65-9AB375430680}" type="presParOf" srcId="{BA6DF878-BCA0-4666-BEF2-31F4BF5E4231}" destId="{D1A6396E-7690-4573-AAD0-C9FA1A2D6E6B}" srcOrd="2" destOrd="0" presId="urn:microsoft.com/office/officeart/2008/layout/LinedList"/>
    <dgm:cxn modelId="{7A530C72-6E18-41B9-8013-66AD9727F2CB}" type="presParOf" srcId="{BA6DF878-BCA0-4666-BEF2-31F4BF5E4231}" destId="{CAB8BEB1-C23D-49D6-B865-376515C3DB4D}" srcOrd="3" destOrd="0" presId="urn:microsoft.com/office/officeart/2008/layout/LinedList"/>
    <dgm:cxn modelId="{DE29EC50-422D-4D6E-993E-B7C3E5FCF060}" type="presParOf" srcId="{CAB8BEB1-C23D-49D6-B865-376515C3DB4D}" destId="{D5C67001-E3B8-4BB1-BA7B-633FD2154AC5}" srcOrd="0" destOrd="0" presId="urn:microsoft.com/office/officeart/2008/layout/LinedList"/>
    <dgm:cxn modelId="{A8A8EFB5-9169-4112-B409-6FCFDB3B74BD}" type="presParOf" srcId="{CAB8BEB1-C23D-49D6-B865-376515C3DB4D}" destId="{79C42FBD-A226-41D8-ACF7-427BC444CDBA}" srcOrd="1" destOrd="0" presId="urn:microsoft.com/office/officeart/2008/layout/LinedList"/>
    <dgm:cxn modelId="{2E5CB1A7-CFE8-4F26-9DC8-8C0E8B2BDF03}" type="presParOf" srcId="{BA6DF878-BCA0-4666-BEF2-31F4BF5E4231}" destId="{2E1B9AB9-E945-41B0-B071-D2F5CE061A3B}" srcOrd="4" destOrd="0" presId="urn:microsoft.com/office/officeart/2008/layout/LinedList"/>
    <dgm:cxn modelId="{F75191F4-5103-4354-A550-C4C45F2554B3}" type="presParOf" srcId="{BA6DF878-BCA0-4666-BEF2-31F4BF5E4231}" destId="{FE8EC4AD-64FA-4F47-92DF-D74DBE3DEAE6}" srcOrd="5" destOrd="0" presId="urn:microsoft.com/office/officeart/2008/layout/LinedList"/>
    <dgm:cxn modelId="{34AFB949-F6D0-495A-B033-2D659DB481EC}" type="presParOf" srcId="{FE8EC4AD-64FA-4F47-92DF-D74DBE3DEAE6}" destId="{2D8027EF-405E-42F4-8513-79B1851CFEEB}" srcOrd="0" destOrd="0" presId="urn:microsoft.com/office/officeart/2008/layout/LinedList"/>
    <dgm:cxn modelId="{19F1CA2F-6954-4CA3-A1FA-FF252CA05A2C}" type="presParOf" srcId="{FE8EC4AD-64FA-4F47-92DF-D74DBE3DEAE6}" destId="{AFAF2B6A-B4F4-4DF8-AD30-CB84CFD5F6DF}" srcOrd="1" destOrd="0" presId="urn:microsoft.com/office/officeart/2008/layout/LinedList"/>
    <dgm:cxn modelId="{7EA60BC6-4CAE-414A-8C8B-8ECF5F446803}" type="presParOf" srcId="{BA6DF878-BCA0-4666-BEF2-31F4BF5E4231}" destId="{DAC9FADD-965A-48C4-A140-028946DC0C6E}" srcOrd="6" destOrd="0" presId="urn:microsoft.com/office/officeart/2008/layout/LinedList"/>
    <dgm:cxn modelId="{4CE7B830-98E3-468C-BF3B-777B5565548D}" type="presParOf" srcId="{BA6DF878-BCA0-4666-BEF2-31F4BF5E4231}" destId="{A89FBAF4-BB45-43B7-889F-C31ED4C21BF8}" srcOrd="7" destOrd="0" presId="urn:microsoft.com/office/officeart/2008/layout/LinedList"/>
    <dgm:cxn modelId="{4E6A0220-9850-4618-B822-8B68735A924A}" type="presParOf" srcId="{A89FBAF4-BB45-43B7-889F-C31ED4C21BF8}" destId="{3E59EBB6-92C7-4841-95B3-FEEFA5D12D20}" srcOrd="0" destOrd="0" presId="urn:microsoft.com/office/officeart/2008/layout/LinedList"/>
    <dgm:cxn modelId="{44072464-860F-4783-90F9-60A2F0C4C18E}" type="presParOf" srcId="{A89FBAF4-BB45-43B7-889F-C31ED4C21BF8}" destId="{8D5058C2-C6D7-4C11-A895-9925D904720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9E36C7-D75E-4B4F-8FFA-22BAF5CE10CC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B9BBB4C-9645-4963-AC82-732688743232}">
      <dgm:prSet/>
      <dgm:spPr/>
      <dgm:t>
        <a:bodyPr/>
        <a:lstStyle/>
        <a:p>
          <a:r>
            <a:rPr lang="fr-FR"/>
            <a:t>Autorisation parentale pour les mineurs</a:t>
          </a:r>
          <a:endParaRPr lang="en-US"/>
        </a:p>
      </dgm:t>
    </dgm:pt>
    <dgm:pt modelId="{FAA435B0-4A04-4625-8776-CCEB94867B4A}" type="parTrans" cxnId="{C0D1968A-0064-408D-87C5-D41EC3C9B401}">
      <dgm:prSet/>
      <dgm:spPr/>
      <dgm:t>
        <a:bodyPr/>
        <a:lstStyle/>
        <a:p>
          <a:endParaRPr lang="en-US"/>
        </a:p>
      </dgm:t>
    </dgm:pt>
    <dgm:pt modelId="{06D63A2B-4BCB-4F77-BE14-2542C7BBACC0}" type="sibTrans" cxnId="{C0D1968A-0064-408D-87C5-D41EC3C9B401}">
      <dgm:prSet/>
      <dgm:spPr/>
      <dgm:t>
        <a:bodyPr/>
        <a:lstStyle/>
        <a:p>
          <a:endParaRPr lang="en-US"/>
        </a:p>
      </dgm:t>
    </dgm:pt>
    <dgm:pt modelId="{BF6F9E98-5635-457F-9F19-CBCD1F0CCA42}">
      <dgm:prSet/>
      <dgm:spPr/>
      <dgm:t>
        <a:bodyPr/>
        <a:lstStyle/>
        <a:p>
          <a:r>
            <a:rPr lang="fr-FR" dirty="0"/>
            <a:t>Mode de paiement : par chèque, ANCV, </a:t>
          </a:r>
          <a:r>
            <a:rPr lang="fr-FR" dirty="0" err="1"/>
            <a:t>Pass</a:t>
          </a:r>
          <a:r>
            <a:rPr lang="fr-FR" dirty="0"/>
            <a:t> sport, Coupon sport BLI</a:t>
          </a:r>
          <a:endParaRPr lang="en-US" dirty="0"/>
        </a:p>
      </dgm:t>
    </dgm:pt>
    <dgm:pt modelId="{833DCACE-7256-4868-BD85-408714192D18}" type="parTrans" cxnId="{04C81EC9-94A0-45C5-8FB0-A2367F4054C1}">
      <dgm:prSet/>
      <dgm:spPr/>
      <dgm:t>
        <a:bodyPr/>
        <a:lstStyle/>
        <a:p>
          <a:endParaRPr lang="en-US"/>
        </a:p>
      </dgm:t>
    </dgm:pt>
    <dgm:pt modelId="{ADDF48E1-59F0-4EB1-981C-DF892119132D}" type="sibTrans" cxnId="{04C81EC9-94A0-45C5-8FB0-A2367F4054C1}">
      <dgm:prSet/>
      <dgm:spPr/>
      <dgm:t>
        <a:bodyPr/>
        <a:lstStyle/>
        <a:p>
          <a:endParaRPr lang="en-US"/>
        </a:p>
      </dgm:t>
    </dgm:pt>
    <dgm:pt modelId="{C10F030B-F789-4697-AA95-11F9FA250C0D}">
      <dgm:prSet/>
      <dgm:spPr/>
      <dgm:t>
        <a:bodyPr/>
        <a:lstStyle/>
        <a:p>
          <a:r>
            <a:rPr lang="fr-FR"/>
            <a:t>Réduction famille sur la cotisation annuelle : 5% de réduction pour la 2</a:t>
          </a:r>
          <a:r>
            <a:rPr lang="fr-FR" baseline="30000"/>
            <a:t>e</a:t>
          </a:r>
          <a:r>
            <a:rPr lang="fr-FR"/>
            <a:t> cotisation, 10% pour la 3</a:t>
          </a:r>
          <a:r>
            <a:rPr lang="fr-FR" baseline="30000"/>
            <a:t>e</a:t>
          </a:r>
          <a:r>
            <a:rPr lang="fr-FR"/>
            <a:t> et plus.</a:t>
          </a:r>
          <a:endParaRPr lang="en-US"/>
        </a:p>
      </dgm:t>
    </dgm:pt>
    <dgm:pt modelId="{A244E066-583A-4306-838B-398010100543}" type="parTrans" cxnId="{EBF2D088-B2EF-4FAC-800E-35F29EF7CA17}">
      <dgm:prSet/>
      <dgm:spPr/>
      <dgm:t>
        <a:bodyPr/>
        <a:lstStyle/>
        <a:p>
          <a:endParaRPr lang="en-US"/>
        </a:p>
      </dgm:t>
    </dgm:pt>
    <dgm:pt modelId="{93B21793-D0E4-4087-ADC6-E0615B954A55}" type="sibTrans" cxnId="{EBF2D088-B2EF-4FAC-800E-35F29EF7CA17}">
      <dgm:prSet/>
      <dgm:spPr/>
      <dgm:t>
        <a:bodyPr/>
        <a:lstStyle/>
        <a:p>
          <a:endParaRPr lang="en-US"/>
        </a:p>
      </dgm:t>
    </dgm:pt>
    <dgm:pt modelId="{7AEFBCEA-37CA-425C-9B0F-3F8957405765}" type="pres">
      <dgm:prSet presAssocID="{0F9E36C7-D75E-4B4F-8FFA-22BAF5CE10CC}" presName="vert0" presStyleCnt="0">
        <dgm:presLayoutVars>
          <dgm:dir/>
          <dgm:animOne val="branch"/>
          <dgm:animLvl val="lvl"/>
        </dgm:presLayoutVars>
      </dgm:prSet>
      <dgm:spPr/>
    </dgm:pt>
    <dgm:pt modelId="{380F3868-6297-4089-98D2-2DF0806FDBCA}" type="pres">
      <dgm:prSet presAssocID="{EB9BBB4C-9645-4963-AC82-732688743232}" presName="thickLine" presStyleLbl="alignNode1" presStyleIdx="0" presStyleCnt="3"/>
      <dgm:spPr/>
    </dgm:pt>
    <dgm:pt modelId="{D35605AB-7CB2-4A0A-9BE0-A1EAFF215F41}" type="pres">
      <dgm:prSet presAssocID="{EB9BBB4C-9645-4963-AC82-732688743232}" presName="horz1" presStyleCnt="0"/>
      <dgm:spPr/>
    </dgm:pt>
    <dgm:pt modelId="{A03CD045-019B-4D63-84ED-2129575DBFB8}" type="pres">
      <dgm:prSet presAssocID="{EB9BBB4C-9645-4963-AC82-732688743232}" presName="tx1" presStyleLbl="revTx" presStyleIdx="0" presStyleCnt="3"/>
      <dgm:spPr/>
    </dgm:pt>
    <dgm:pt modelId="{DB1F708C-1379-4BF4-A144-9E04AED3AFEA}" type="pres">
      <dgm:prSet presAssocID="{EB9BBB4C-9645-4963-AC82-732688743232}" presName="vert1" presStyleCnt="0"/>
      <dgm:spPr/>
    </dgm:pt>
    <dgm:pt modelId="{DFFEE15F-9773-4190-A8C5-0E6CE9065AF4}" type="pres">
      <dgm:prSet presAssocID="{BF6F9E98-5635-457F-9F19-CBCD1F0CCA42}" presName="thickLine" presStyleLbl="alignNode1" presStyleIdx="1" presStyleCnt="3"/>
      <dgm:spPr/>
    </dgm:pt>
    <dgm:pt modelId="{CC5AE9FD-C4C7-4EB2-9D63-EE42105BF745}" type="pres">
      <dgm:prSet presAssocID="{BF6F9E98-5635-457F-9F19-CBCD1F0CCA42}" presName="horz1" presStyleCnt="0"/>
      <dgm:spPr/>
    </dgm:pt>
    <dgm:pt modelId="{BE5900EC-DB01-4848-AB7E-689DF1B7293E}" type="pres">
      <dgm:prSet presAssocID="{BF6F9E98-5635-457F-9F19-CBCD1F0CCA42}" presName="tx1" presStyleLbl="revTx" presStyleIdx="1" presStyleCnt="3"/>
      <dgm:spPr/>
    </dgm:pt>
    <dgm:pt modelId="{8535D14B-79E5-4947-A02A-D9821328EC8B}" type="pres">
      <dgm:prSet presAssocID="{BF6F9E98-5635-457F-9F19-CBCD1F0CCA42}" presName="vert1" presStyleCnt="0"/>
      <dgm:spPr/>
    </dgm:pt>
    <dgm:pt modelId="{DAD9FDEE-188A-4314-B49D-336DB117FA7E}" type="pres">
      <dgm:prSet presAssocID="{C10F030B-F789-4697-AA95-11F9FA250C0D}" presName="thickLine" presStyleLbl="alignNode1" presStyleIdx="2" presStyleCnt="3"/>
      <dgm:spPr/>
    </dgm:pt>
    <dgm:pt modelId="{32A77AB1-C60A-4DCC-869A-28B7D07004A5}" type="pres">
      <dgm:prSet presAssocID="{C10F030B-F789-4697-AA95-11F9FA250C0D}" presName="horz1" presStyleCnt="0"/>
      <dgm:spPr/>
    </dgm:pt>
    <dgm:pt modelId="{246CD4D4-4456-451D-84D7-C9C7B18395A7}" type="pres">
      <dgm:prSet presAssocID="{C10F030B-F789-4697-AA95-11F9FA250C0D}" presName="tx1" presStyleLbl="revTx" presStyleIdx="2" presStyleCnt="3"/>
      <dgm:spPr/>
    </dgm:pt>
    <dgm:pt modelId="{C2FED165-A6DF-41B5-87B3-983ECA1EA9AB}" type="pres">
      <dgm:prSet presAssocID="{C10F030B-F789-4697-AA95-11F9FA250C0D}" presName="vert1" presStyleCnt="0"/>
      <dgm:spPr/>
    </dgm:pt>
  </dgm:ptLst>
  <dgm:cxnLst>
    <dgm:cxn modelId="{F4A7B360-EE69-4A6E-8325-7F170BF22EE5}" type="presOf" srcId="{C10F030B-F789-4697-AA95-11F9FA250C0D}" destId="{246CD4D4-4456-451D-84D7-C9C7B18395A7}" srcOrd="0" destOrd="0" presId="urn:microsoft.com/office/officeart/2008/layout/LinedList"/>
    <dgm:cxn modelId="{7EF6BC6D-9D80-449C-96F2-77FFA9DD506D}" type="presOf" srcId="{0F9E36C7-D75E-4B4F-8FFA-22BAF5CE10CC}" destId="{7AEFBCEA-37CA-425C-9B0F-3F8957405765}" srcOrd="0" destOrd="0" presId="urn:microsoft.com/office/officeart/2008/layout/LinedList"/>
    <dgm:cxn modelId="{EBF2D088-B2EF-4FAC-800E-35F29EF7CA17}" srcId="{0F9E36C7-D75E-4B4F-8FFA-22BAF5CE10CC}" destId="{C10F030B-F789-4697-AA95-11F9FA250C0D}" srcOrd="2" destOrd="0" parTransId="{A244E066-583A-4306-838B-398010100543}" sibTransId="{93B21793-D0E4-4087-ADC6-E0615B954A55}"/>
    <dgm:cxn modelId="{C0D1968A-0064-408D-87C5-D41EC3C9B401}" srcId="{0F9E36C7-D75E-4B4F-8FFA-22BAF5CE10CC}" destId="{EB9BBB4C-9645-4963-AC82-732688743232}" srcOrd="0" destOrd="0" parTransId="{FAA435B0-4A04-4625-8776-CCEB94867B4A}" sibTransId="{06D63A2B-4BCB-4F77-BE14-2542C7BBACC0}"/>
    <dgm:cxn modelId="{04C81EC9-94A0-45C5-8FB0-A2367F4054C1}" srcId="{0F9E36C7-D75E-4B4F-8FFA-22BAF5CE10CC}" destId="{BF6F9E98-5635-457F-9F19-CBCD1F0CCA42}" srcOrd="1" destOrd="0" parTransId="{833DCACE-7256-4868-BD85-408714192D18}" sibTransId="{ADDF48E1-59F0-4EB1-981C-DF892119132D}"/>
    <dgm:cxn modelId="{CE6E06E0-3293-4E83-BFD7-335A78061696}" type="presOf" srcId="{BF6F9E98-5635-457F-9F19-CBCD1F0CCA42}" destId="{BE5900EC-DB01-4848-AB7E-689DF1B7293E}" srcOrd="0" destOrd="0" presId="urn:microsoft.com/office/officeart/2008/layout/LinedList"/>
    <dgm:cxn modelId="{9D0242FB-9534-4835-95E3-050DE63E72AA}" type="presOf" srcId="{EB9BBB4C-9645-4963-AC82-732688743232}" destId="{A03CD045-019B-4D63-84ED-2129575DBFB8}" srcOrd="0" destOrd="0" presId="urn:microsoft.com/office/officeart/2008/layout/LinedList"/>
    <dgm:cxn modelId="{0F4D0B17-052F-46D1-B3B2-0A7ADB832DDC}" type="presParOf" srcId="{7AEFBCEA-37CA-425C-9B0F-3F8957405765}" destId="{380F3868-6297-4089-98D2-2DF0806FDBCA}" srcOrd="0" destOrd="0" presId="urn:microsoft.com/office/officeart/2008/layout/LinedList"/>
    <dgm:cxn modelId="{0D17F66A-8ECB-4530-943A-66896EE28CA1}" type="presParOf" srcId="{7AEFBCEA-37CA-425C-9B0F-3F8957405765}" destId="{D35605AB-7CB2-4A0A-9BE0-A1EAFF215F41}" srcOrd="1" destOrd="0" presId="urn:microsoft.com/office/officeart/2008/layout/LinedList"/>
    <dgm:cxn modelId="{DFACA8C8-AFBC-4DA7-A24A-772089F4A883}" type="presParOf" srcId="{D35605AB-7CB2-4A0A-9BE0-A1EAFF215F41}" destId="{A03CD045-019B-4D63-84ED-2129575DBFB8}" srcOrd="0" destOrd="0" presId="urn:microsoft.com/office/officeart/2008/layout/LinedList"/>
    <dgm:cxn modelId="{7AD2CEC4-9177-4438-AA90-13B1567E3615}" type="presParOf" srcId="{D35605AB-7CB2-4A0A-9BE0-A1EAFF215F41}" destId="{DB1F708C-1379-4BF4-A144-9E04AED3AFEA}" srcOrd="1" destOrd="0" presId="urn:microsoft.com/office/officeart/2008/layout/LinedList"/>
    <dgm:cxn modelId="{69AF2D2C-4D35-4BEA-8A35-7890CCF04628}" type="presParOf" srcId="{7AEFBCEA-37CA-425C-9B0F-3F8957405765}" destId="{DFFEE15F-9773-4190-A8C5-0E6CE9065AF4}" srcOrd="2" destOrd="0" presId="urn:microsoft.com/office/officeart/2008/layout/LinedList"/>
    <dgm:cxn modelId="{A26D9A1E-74E1-409E-AC67-C46F0BDA5080}" type="presParOf" srcId="{7AEFBCEA-37CA-425C-9B0F-3F8957405765}" destId="{CC5AE9FD-C4C7-4EB2-9D63-EE42105BF745}" srcOrd="3" destOrd="0" presId="urn:microsoft.com/office/officeart/2008/layout/LinedList"/>
    <dgm:cxn modelId="{A8D042DA-205B-4E7E-9A6F-C0F75E26945F}" type="presParOf" srcId="{CC5AE9FD-C4C7-4EB2-9D63-EE42105BF745}" destId="{BE5900EC-DB01-4848-AB7E-689DF1B7293E}" srcOrd="0" destOrd="0" presId="urn:microsoft.com/office/officeart/2008/layout/LinedList"/>
    <dgm:cxn modelId="{60E8C23E-2DC7-45C7-AF2A-571B7A44ECA7}" type="presParOf" srcId="{CC5AE9FD-C4C7-4EB2-9D63-EE42105BF745}" destId="{8535D14B-79E5-4947-A02A-D9821328EC8B}" srcOrd="1" destOrd="0" presId="urn:microsoft.com/office/officeart/2008/layout/LinedList"/>
    <dgm:cxn modelId="{8C745054-195B-4A97-98C3-F3245112258C}" type="presParOf" srcId="{7AEFBCEA-37CA-425C-9B0F-3F8957405765}" destId="{DAD9FDEE-188A-4314-B49D-336DB117FA7E}" srcOrd="4" destOrd="0" presId="urn:microsoft.com/office/officeart/2008/layout/LinedList"/>
    <dgm:cxn modelId="{2840020B-E636-41DC-8A36-8AD2B4A34F8A}" type="presParOf" srcId="{7AEFBCEA-37CA-425C-9B0F-3F8957405765}" destId="{32A77AB1-C60A-4DCC-869A-28B7D07004A5}" srcOrd="5" destOrd="0" presId="urn:microsoft.com/office/officeart/2008/layout/LinedList"/>
    <dgm:cxn modelId="{A380885D-337B-4AE3-B9F5-5671A1FD2709}" type="presParOf" srcId="{32A77AB1-C60A-4DCC-869A-28B7D07004A5}" destId="{246CD4D4-4456-451D-84D7-C9C7B18395A7}" srcOrd="0" destOrd="0" presId="urn:microsoft.com/office/officeart/2008/layout/LinedList"/>
    <dgm:cxn modelId="{1495CCE4-50EF-40AD-8428-313EC3F796ED}" type="presParOf" srcId="{32A77AB1-C60A-4DCC-869A-28B7D07004A5}" destId="{C2FED165-A6DF-41B5-87B3-983ECA1EA9A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B7444-5A33-428B-B3C9-53A49C27096E}">
      <dsp:nvSpPr>
        <dsp:cNvPr id="0" name=""/>
        <dsp:cNvSpPr/>
      </dsp:nvSpPr>
      <dsp:spPr>
        <a:xfrm>
          <a:off x="0" y="98298"/>
          <a:ext cx="4802249" cy="219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Séances natation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Mardi 19h40 à 20h40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Mercredi 14h à 15h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Vendredi 18h à 19h30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Samedi 13h à 15h</a:t>
          </a:r>
        </a:p>
      </dsp:txBody>
      <dsp:txXfrm>
        <a:off x="107376" y="205674"/>
        <a:ext cx="4587497" cy="1984848"/>
      </dsp:txXfrm>
    </dsp:sp>
    <dsp:sp modelId="{E45E6F32-F9C7-4790-A6ED-219DEE663DC8}">
      <dsp:nvSpPr>
        <dsp:cNvPr id="0" name=""/>
        <dsp:cNvSpPr/>
      </dsp:nvSpPr>
      <dsp:spPr>
        <a:xfrm>
          <a:off x="0" y="2355498"/>
          <a:ext cx="4802249" cy="89644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En cas de pluie les séances se dérouleront en salle.</a:t>
          </a:r>
          <a:endParaRPr lang="en-US" sz="2000" kern="1200"/>
        </a:p>
      </dsp:txBody>
      <dsp:txXfrm>
        <a:off x="43761" y="2399259"/>
        <a:ext cx="4714727" cy="808924"/>
      </dsp:txXfrm>
    </dsp:sp>
    <dsp:sp modelId="{74578F74-002A-47FC-81A6-6413FA4F4124}">
      <dsp:nvSpPr>
        <dsp:cNvPr id="0" name=""/>
        <dsp:cNvSpPr/>
      </dsp:nvSpPr>
      <dsp:spPr>
        <a:xfrm>
          <a:off x="0" y="3309545"/>
          <a:ext cx="4802249" cy="2199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Programme: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Lundi : CAP endurance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Mercredi : vélo ou VTT ou home-trainer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Jeudi : CAP encadré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Samedi:  enchainement vélo CAP</a:t>
          </a:r>
        </a:p>
      </dsp:txBody>
      <dsp:txXfrm>
        <a:off x="107376" y="3416921"/>
        <a:ext cx="4587497" cy="19848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A43192-37EF-4E08-AA53-251B94EF7A19}">
      <dsp:nvSpPr>
        <dsp:cNvPr id="0" name=""/>
        <dsp:cNvSpPr/>
      </dsp:nvSpPr>
      <dsp:spPr>
        <a:xfrm>
          <a:off x="0" y="1827"/>
          <a:ext cx="38221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25AEAB7-E50E-49C8-B42A-B1D4DB0E2A06}">
      <dsp:nvSpPr>
        <dsp:cNvPr id="0" name=""/>
        <dsp:cNvSpPr/>
      </dsp:nvSpPr>
      <dsp:spPr>
        <a:xfrm>
          <a:off x="0" y="1827"/>
          <a:ext cx="3822189" cy="1246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Conditions :                                     savoir nager 200m Crawl, Dos et Brasse et 200m 4N </a:t>
          </a:r>
          <a:endParaRPr lang="en-US" sz="1900" kern="1200" dirty="0"/>
        </a:p>
      </dsp:txBody>
      <dsp:txXfrm>
        <a:off x="0" y="1827"/>
        <a:ext cx="3822189" cy="1246368"/>
      </dsp:txXfrm>
    </dsp:sp>
    <dsp:sp modelId="{98A38B8B-05AF-41D2-9445-21F7DFED0554}">
      <dsp:nvSpPr>
        <dsp:cNvPr id="0" name=""/>
        <dsp:cNvSpPr/>
      </dsp:nvSpPr>
      <dsp:spPr>
        <a:xfrm>
          <a:off x="0" y="1248196"/>
          <a:ext cx="38221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F949B19-1D26-4770-93BD-B168636EA73C}">
      <dsp:nvSpPr>
        <dsp:cNvPr id="0" name=""/>
        <dsp:cNvSpPr/>
      </dsp:nvSpPr>
      <dsp:spPr>
        <a:xfrm>
          <a:off x="0" y="1248196"/>
          <a:ext cx="3822189" cy="1246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Objectifs :                                 participer aux compétitions et améliorer ses chronos.</a:t>
          </a:r>
          <a:endParaRPr lang="en-US" sz="1900" kern="1200" dirty="0"/>
        </a:p>
      </dsp:txBody>
      <dsp:txXfrm>
        <a:off x="0" y="1248196"/>
        <a:ext cx="3822189" cy="1246368"/>
      </dsp:txXfrm>
    </dsp:sp>
    <dsp:sp modelId="{A18F77D0-CEBF-4558-9C37-762C6D46F73B}">
      <dsp:nvSpPr>
        <dsp:cNvPr id="0" name=""/>
        <dsp:cNvSpPr/>
      </dsp:nvSpPr>
      <dsp:spPr>
        <a:xfrm>
          <a:off x="0" y="2494565"/>
          <a:ext cx="38221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7EF1F42-24D2-405B-9EC2-C268F2C70274}">
      <dsp:nvSpPr>
        <dsp:cNvPr id="0" name=""/>
        <dsp:cNvSpPr/>
      </dsp:nvSpPr>
      <dsp:spPr>
        <a:xfrm>
          <a:off x="0" y="2494565"/>
          <a:ext cx="3822189" cy="1246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Créneaux :                                      Mardi 19h40-20h40 mercredi 14h-15h, vendredi 18h-19h30 et samedi 13h-15h</a:t>
          </a:r>
          <a:endParaRPr lang="en-US" sz="1900" kern="1200" dirty="0"/>
        </a:p>
      </dsp:txBody>
      <dsp:txXfrm>
        <a:off x="0" y="2494565"/>
        <a:ext cx="3822189" cy="12463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62D89-A2EE-450C-831D-64691CB3ACE2}">
      <dsp:nvSpPr>
        <dsp:cNvPr id="0" name=""/>
        <dsp:cNvSpPr/>
      </dsp:nvSpPr>
      <dsp:spPr>
        <a:xfrm>
          <a:off x="0" y="400"/>
          <a:ext cx="4856804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48B2C5-5D34-4C0D-8BEA-EFC1203008CB}">
      <dsp:nvSpPr>
        <dsp:cNvPr id="0" name=""/>
        <dsp:cNvSpPr/>
      </dsp:nvSpPr>
      <dsp:spPr>
        <a:xfrm>
          <a:off x="0" y="400"/>
          <a:ext cx="4852061" cy="1160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1" u="sng" kern="1200" dirty="0"/>
            <a:t>Condition</a:t>
          </a:r>
          <a:r>
            <a:rPr lang="fr-FR" sz="2000" kern="1200" dirty="0"/>
            <a:t>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Savoir nager 250 mètres sans s’arrêter</a:t>
          </a:r>
          <a:endParaRPr lang="en-US" sz="2000" kern="1200" dirty="0"/>
        </a:p>
      </dsp:txBody>
      <dsp:txXfrm>
        <a:off x="0" y="400"/>
        <a:ext cx="4852061" cy="1160112"/>
      </dsp:txXfrm>
    </dsp:sp>
    <dsp:sp modelId="{D1A6396E-7690-4573-AAD0-C9FA1A2D6E6B}">
      <dsp:nvSpPr>
        <dsp:cNvPr id="0" name=""/>
        <dsp:cNvSpPr/>
      </dsp:nvSpPr>
      <dsp:spPr>
        <a:xfrm>
          <a:off x="0" y="1160513"/>
          <a:ext cx="4856804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5C67001-E3B8-4BB1-BA7B-633FD2154AC5}">
      <dsp:nvSpPr>
        <dsp:cNvPr id="0" name=""/>
        <dsp:cNvSpPr/>
      </dsp:nvSpPr>
      <dsp:spPr>
        <a:xfrm>
          <a:off x="0" y="1160513"/>
          <a:ext cx="4852061" cy="1492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1" u="sng" kern="1200" dirty="0"/>
            <a:t>Objectifs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Améliorer sa technique de nage et son endurance </a:t>
          </a:r>
          <a:endParaRPr lang="en-US" sz="2000" kern="1200" dirty="0"/>
        </a:p>
      </dsp:txBody>
      <dsp:txXfrm>
        <a:off x="0" y="1160513"/>
        <a:ext cx="4852061" cy="1492788"/>
      </dsp:txXfrm>
    </dsp:sp>
    <dsp:sp modelId="{2E1B9AB9-E945-41B0-B071-D2F5CE061A3B}">
      <dsp:nvSpPr>
        <dsp:cNvPr id="0" name=""/>
        <dsp:cNvSpPr/>
      </dsp:nvSpPr>
      <dsp:spPr>
        <a:xfrm>
          <a:off x="0" y="2653302"/>
          <a:ext cx="4856804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8027EF-405E-42F4-8513-79B1851CFEEB}">
      <dsp:nvSpPr>
        <dsp:cNvPr id="0" name=""/>
        <dsp:cNvSpPr/>
      </dsp:nvSpPr>
      <dsp:spPr>
        <a:xfrm>
          <a:off x="0" y="2653302"/>
          <a:ext cx="4852061" cy="1599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1" u="sng" kern="1200" dirty="0"/>
            <a:t>Créneaux Natation </a:t>
          </a:r>
          <a:r>
            <a:rPr lang="fr-FR" sz="2000" kern="1200" dirty="0"/>
            <a:t>: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Mardi 19h40-20h40,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Mercredi 14h-15h,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Vendredi 18h-19h30</a:t>
          </a:r>
          <a:endParaRPr lang="en-US" sz="2000" kern="1200" dirty="0"/>
        </a:p>
      </dsp:txBody>
      <dsp:txXfrm>
        <a:off x="0" y="2653302"/>
        <a:ext cx="4852061" cy="1599094"/>
      </dsp:txXfrm>
    </dsp:sp>
    <dsp:sp modelId="{DAC9FADD-965A-48C4-A140-028946DC0C6E}">
      <dsp:nvSpPr>
        <dsp:cNvPr id="0" name=""/>
        <dsp:cNvSpPr/>
      </dsp:nvSpPr>
      <dsp:spPr>
        <a:xfrm>
          <a:off x="0" y="4252396"/>
          <a:ext cx="4856804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59EBB6-92C7-4841-95B3-FEEFA5D12D20}">
      <dsp:nvSpPr>
        <dsp:cNvPr id="0" name=""/>
        <dsp:cNvSpPr/>
      </dsp:nvSpPr>
      <dsp:spPr>
        <a:xfrm>
          <a:off x="0" y="4252396"/>
          <a:ext cx="4852061" cy="178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u="sng" kern="1200" dirty="0" err="1"/>
            <a:t>Créneaux</a:t>
          </a:r>
          <a:r>
            <a:rPr lang="en-US" sz="1800" b="1" i="1" u="sng" kern="1200" dirty="0"/>
            <a:t> CAP et </a:t>
          </a:r>
          <a:r>
            <a:rPr lang="en-US" sz="1800" b="1" i="1" u="sng" kern="1200" dirty="0" err="1"/>
            <a:t>Vélo</a:t>
          </a:r>
          <a:r>
            <a:rPr lang="en-US" sz="1800" b="1" i="1" u="sng" kern="1200" dirty="0"/>
            <a:t>:  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Lundi</a:t>
          </a:r>
          <a:r>
            <a:rPr lang="en-US" sz="1800" kern="1200" dirty="0"/>
            <a:t> Endurance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Mercredi</a:t>
          </a:r>
          <a:r>
            <a:rPr lang="en-US" sz="1800" kern="1200" dirty="0"/>
            <a:t> </a:t>
          </a:r>
          <a:r>
            <a:rPr lang="en-US" sz="1800" kern="1200" dirty="0" err="1"/>
            <a:t>Vélo</a:t>
          </a:r>
          <a:endParaRPr lang="en-US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Jeudi</a:t>
          </a:r>
          <a:r>
            <a:rPr lang="en-US" sz="1800" kern="1200" dirty="0"/>
            <a:t> CAP </a:t>
          </a:r>
          <a:r>
            <a:rPr lang="en-US" sz="1800" kern="1200" dirty="0" err="1"/>
            <a:t>encadré</a:t>
          </a:r>
          <a:r>
            <a:rPr lang="en-US" sz="1800" kern="1200" dirty="0"/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Samedi </a:t>
          </a:r>
          <a:r>
            <a:rPr lang="en-US" sz="1800" kern="1200" dirty="0" err="1"/>
            <a:t>Enchainement</a:t>
          </a:r>
          <a:r>
            <a:rPr lang="en-US" sz="1800" kern="1200" dirty="0"/>
            <a:t> </a:t>
          </a:r>
          <a:r>
            <a:rPr lang="en-US" sz="1800" kern="1200" dirty="0" err="1"/>
            <a:t>Vélo</a:t>
          </a:r>
          <a:r>
            <a:rPr lang="en-US" sz="1800" kern="1200" dirty="0"/>
            <a:t> et CAP</a:t>
          </a:r>
        </a:p>
      </dsp:txBody>
      <dsp:txXfrm>
        <a:off x="0" y="4252396"/>
        <a:ext cx="4852061" cy="17841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F3868-6297-4089-98D2-2DF0806FDBCA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3CD045-019B-4D63-84ED-2129575DBFB8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Autorisation parentale pour les mineurs</a:t>
          </a:r>
          <a:endParaRPr lang="en-US" sz="3500" kern="1200"/>
        </a:p>
      </dsp:txBody>
      <dsp:txXfrm>
        <a:off x="0" y="2703"/>
        <a:ext cx="6900512" cy="1843578"/>
      </dsp:txXfrm>
    </dsp:sp>
    <dsp:sp modelId="{DFFEE15F-9773-4190-A8C5-0E6CE9065AF4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900EC-DB01-4848-AB7E-689DF1B7293E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 dirty="0"/>
            <a:t>Mode de paiement : par chèque, ANCV, </a:t>
          </a:r>
          <a:r>
            <a:rPr lang="fr-FR" sz="3500" kern="1200" dirty="0" err="1"/>
            <a:t>Pass</a:t>
          </a:r>
          <a:r>
            <a:rPr lang="fr-FR" sz="3500" kern="1200" dirty="0"/>
            <a:t> sport, Coupon sport BLI</a:t>
          </a:r>
          <a:endParaRPr lang="en-US" sz="3500" kern="1200" dirty="0"/>
        </a:p>
      </dsp:txBody>
      <dsp:txXfrm>
        <a:off x="0" y="1846281"/>
        <a:ext cx="6900512" cy="1843578"/>
      </dsp:txXfrm>
    </dsp:sp>
    <dsp:sp modelId="{DAD9FDEE-188A-4314-B49D-336DB117FA7E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6CD4D4-4456-451D-84D7-C9C7B18395A7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500" kern="1200"/>
            <a:t>Réduction famille sur la cotisation annuelle : 5% de réduction pour la 2</a:t>
          </a:r>
          <a:r>
            <a:rPr lang="fr-FR" sz="3500" kern="1200" baseline="30000"/>
            <a:t>e</a:t>
          </a:r>
          <a:r>
            <a:rPr lang="fr-FR" sz="3500" kern="1200"/>
            <a:t> cotisation, 10% pour la 3</a:t>
          </a:r>
          <a:r>
            <a:rPr lang="fr-FR" sz="3500" kern="1200" baseline="30000"/>
            <a:t>e</a:t>
          </a:r>
          <a:r>
            <a:rPr lang="fr-FR" sz="3500" kern="1200"/>
            <a:t> et plus.</a:t>
          </a:r>
          <a:endParaRPr lang="en-US" sz="3500" kern="1200"/>
        </a:p>
      </dsp:txBody>
      <dsp:txXfrm>
        <a:off x="0" y="3689859"/>
        <a:ext cx="6900512" cy="184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1ED555-A6A3-A7D9-DDB7-1F63EF015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6F1171E-4D00-1FEB-DAA9-3BA81DAC8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28B2B9-3C20-B22C-08D2-AC64EDB3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A871-E76D-44DD-B77E-C384715F5BA1}" type="datetimeFigureOut">
              <a:rPr lang="fr-FR" smtClean="0"/>
              <a:t>06/09/2024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7AE139-D110-0EA2-B329-AF7C20E9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92A809-0267-6682-62A4-1AB4DA6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D89-E84D-4F57-A1A0-0F0BC722E8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242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A4570A-DB58-5440-3212-B72C73C33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6EBC48-D91F-B9C6-D5D9-482E31148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D77A1C-CA97-3BA3-8D4A-A5282907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A871-E76D-44DD-B77E-C384715F5BA1}" type="datetimeFigureOut">
              <a:rPr lang="fr-FR" smtClean="0"/>
              <a:t>06/09/2024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B9870E-CF4A-3FE5-712E-EC2B7E13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3B189E-B5BE-385A-B0B1-1187B5002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D89-E84D-4F57-A1A0-0F0BC722E8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05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9A44374-3F0B-5C17-9CEA-1936CCD02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2632978-BA6C-B469-5BFA-CA0FF5769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987221-F8FB-9885-7A0A-0F25E66BC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A871-E76D-44DD-B77E-C384715F5BA1}" type="datetimeFigureOut">
              <a:rPr lang="fr-FR" smtClean="0"/>
              <a:t>06/09/2024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CF48E7-6C18-E317-DD8F-23CCE7DE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F0963A-B1E1-EFCB-6DDF-9E730CB5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D89-E84D-4F57-A1A0-0F0BC722E8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825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FD2001-BC58-D938-D122-9C267361F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FF013E-0D66-5BE6-7EB4-956E9215E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E73722-2B6E-F0CD-1548-D2DF62412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A871-E76D-44DD-B77E-C384715F5BA1}" type="datetimeFigureOut">
              <a:rPr lang="fr-FR" smtClean="0"/>
              <a:t>06/09/2024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F32C00-EDFF-3082-AB03-85650430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F801F7-1715-52F0-994A-A17F31A1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D89-E84D-4F57-A1A0-0F0BC722E8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257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AC0544-DE20-A0AB-2F48-3AFF61C18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970B46-7044-5F7D-BC24-BC4D8800D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C3F861-76B2-F400-2F76-5403EFD8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A871-E76D-44DD-B77E-C384715F5BA1}" type="datetimeFigureOut">
              <a:rPr lang="fr-FR" smtClean="0"/>
              <a:t>06/09/2024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D2FB74-0509-56F7-F338-DA41F00E4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107D7F-9360-53AE-8AC4-B077AC35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D89-E84D-4F57-A1A0-0F0BC722E8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44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05F4A5-7A21-1EC0-BCC0-42AA6B4F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E053F9-8C96-D8AD-4D07-FF5513D3E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B16A31-F624-B8D9-DE28-3272210D8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51CD5F-A34E-59F9-4BF3-6F265CFE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A871-E76D-44DD-B77E-C384715F5BA1}" type="datetimeFigureOut">
              <a:rPr lang="fr-FR" smtClean="0"/>
              <a:t>06/09/2024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463247-5E09-1404-E545-E14E6BEE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68EDA3-0ACC-3AF5-7A2C-860243A8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D89-E84D-4F57-A1A0-0F0BC722E8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919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3A6767-BEDE-20AD-A1A2-801EF4947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A9AECD-730B-0B7C-A51F-B5363ED40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A4828E-41E3-4218-A113-BD5CB0F05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4F86702-0D4A-D1D1-A890-4BAA8C673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7B84165-A172-CB48-3057-60BE6119C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8FC8A78-8106-6E31-4915-8A7F1633A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A871-E76D-44DD-B77E-C384715F5BA1}" type="datetimeFigureOut">
              <a:rPr lang="fr-FR" smtClean="0"/>
              <a:t>06/09/2024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67754D1-AF0D-8629-A619-E382C8FBB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C7C63D7-5B3A-775B-B6B7-A3FD6A4AC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D89-E84D-4F57-A1A0-0F0BC722E8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59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583543-D1B3-AAA5-EA2D-25D08FF41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AAB739-B418-1D2E-5DDE-751FEBFD3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A871-E76D-44DD-B77E-C384715F5BA1}" type="datetimeFigureOut">
              <a:rPr lang="fr-FR" smtClean="0"/>
              <a:t>06/09/2024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BC24B6-36C5-8101-9C48-773E715BA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2BD585-B6D7-CDF1-7E42-5F2FCE6CF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D89-E84D-4F57-A1A0-0F0BC722E8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69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5D61355-3AEF-E735-F9F4-832A996AD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A871-E76D-44DD-B77E-C384715F5BA1}" type="datetimeFigureOut">
              <a:rPr lang="fr-FR" smtClean="0"/>
              <a:t>06/09/2024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CDCCBDE-D260-228D-1BCF-9F794893E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6B6F30-D6F7-9C3E-5C80-9DE44BC6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D89-E84D-4F57-A1A0-0F0BC722E8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77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7BA54-63CB-91C8-5F10-96863FAA3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BDF5ED-0C50-77FA-4F3F-F53CB59A2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E7FD86-3B6A-B284-209F-C437E9EEF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FCFB7A-E2F0-6A50-3B14-56D5B4A15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A871-E76D-44DD-B77E-C384715F5BA1}" type="datetimeFigureOut">
              <a:rPr lang="fr-FR" smtClean="0"/>
              <a:t>06/09/2024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28D165-3CDF-4690-1215-052FB778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F116A1-5BE3-CE72-64D6-FE925BAE2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D89-E84D-4F57-A1A0-0F0BC722E8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11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369D11-A7A4-CCAC-1EDD-7B372907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99574B-22AC-AA75-7B3A-98B9CC491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7BED63-9CB2-E8CE-AC6C-F760FBF15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FB16A7-B472-7C62-5500-55BBDE13A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AA871-E76D-44DD-B77E-C384715F5BA1}" type="datetimeFigureOut">
              <a:rPr lang="fr-FR" smtClean="0"/>
              <a:t>06/09/2024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BB4688-ED39-2A28-EFDC-3ABEDC3D3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D8903F-B120-EC13-5EBC-47E3A1ABB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65D89-E84D-4F57-A1A0-0F0BC722E8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206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CDCFF4D-2E2B-265A-453D-20207CB4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78CEA8-CB58-3C51-B714-F7FE21233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01EC9F-F477-DD1C-853B-332CF79FB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AA871-E76D-44DD-B77E-C384715F5BA1}" type="datetimeFigureOut">
              <a:rPr lang="fr-FR" smtClean="0"/>
              <a:t>06/09/2024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2EBDFF-79C5-A51B-DB0F-F2A879034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20DA91-089E-C95B-1F70-3984F0DD7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65D89-E84D-4F57-A1A0-0F0BC722E8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88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microsoft.com/office/2007/relationships/diagramDrawing" Target="../diagrams/drawing1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1.jp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0.jpg"/><Relationship Id="rId9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4.jp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5.jpg"/><Relationship Id="rId9" Type="http://schemas.microsoft.com/office/2007/relationships/diagramDrawing" Target="../diagrams/drawing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mailto:cnbl71500@gmail.co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C96892-A9CF-2436-499E-338F736AE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7334" y="243257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fr-FR" sz="13800" dirty="0"/>
              <a:t>CNBL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E73926-7BF7-E052-FFA9-34D7AB088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8052" y="2855067"/>
            <a:ext cx="4696144" cy="3759675"/>
          </a:xfrm>
        </p:spPr>
        <p:txBody>
          <a:bodyPr anchor="t">
            <a:normAutofit fontScale="92500"/>
          </a:bodyPr>
          <a:lstStyle/>
          <a:p>
            <a:r>
              <a:rPr lang="fr-FR" sz="2800" dirty="0"/>
              <a:t>Club de Natation de la Bresse Louhannaise</a:t>
            </a:r>
          </a:p>
          <a:p>
            <a:endParaRPr lang="fr-FR" sz="2800" dirty="0"/>
          </a:p>
          <a:p>
            <a:r>
              <a:rPr lang="fr-FR" sz="2800" b="1" dirty="0">
                <a:solidFill>
                  <a:srgbClr val="FF0000"/>
                </a:solidFill>
              </a:rPr>
              <a:t>Retrouvez nous au 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Aux portes ouvertes </a:t>
            </a:r>
            <a:r>
              <a:rPr lang="fr-FR" sz="2800" b="1" dirty="0" err="1">
                <a:solidFill>
                  <a:srgbClr val="FF0000"/>
                </a:solidFill>
              </a:rPr>
              <a:t>Aquabresse</a:t>
            </a:r>
            <a:endParaRPr lang="fr-FR" sz="2800" b="1" dirty="0">
              <a:solidFill>
                <a:srgbClr val="FF0000"/>
              </a:solidFill>
            </a:endParaRPr>
          </a:p>
          <a:p>
            <a:r>
              <a:rPr lang="fr-FR" sz="2800" b="1" dirty="0">
                <a:solidFill>
                  <a:srgbClr val="FF0000"/>
                </a:solidFill>
              </a:rPr>
              <a:t>Samedi 14 septembre 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14h – 17h</a:t>
            </a:r>
          </a:p>
          <a:p>
            <a:r>
              <a:rPr lang="fr-FR" sz="2800" b="1" dirty="0">
                <a:solidFill>
                  <a:srgbClr val="FF0000"/>
                </a:solidFill>
              </a:rPr>
              <a:t>AQUABRESSE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Une image contenant intérieur, sport, plafond, sport aquatique&#10;&#10;Description générée automatiquement">
            <a:extLst>
              <a:ext uri="{FF2B5EF4-FFF2-40B4-BE49-F238E27FC236}">
                <a16:creationId xmlns:a16="http://schemas.microsoft.com/office/drawing/2014/main" id="{914F772E-1E67-E8D4-716B-6C5255734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5" r="-1" b="309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9743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C3DDC4-8E8C-690B-4257-5B88B0413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269"/>
            <a:ext cx="4802249" cy="1671570"/>
          </a:xfrm>
        </p:spPr>
        <p:txBody>
          <a:bodyPr>
            <a:normAutofit/>
          </a:bodyPr>
          <a:lstStyle/>
          <a:p>
            <a:r>
              <a:rPr lang="fr-FR" sz="3700" dirty="0"/>
              <a:t>Créneaux entrainement triathlon</a:t>
            </a:r>
          </a:p>
        </p:txBody>
      </p:sp>
      <p:pic>
        <p:nvPicPr>
          <p:cNvPr id="32" name="Image 31" descr="Une image contenant plein air, Roue de vélo, personne, Vélo - Équipement et matériel&#10;&#10;Description générée automatiquement">
            <a:extLst>
              <a:ext uri="{FF2B5EF4-FFF2-40B4-BE49-F238E27FC236}">
                <a16:creationId xmlns:a16="http://schemas.microsoft.com/office/drawing/2014/main" id="{9CB029A1-7DEF-AB8C-4633-9F4B2B461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7776" b="-1"/>
          <a:stretch/>
        </p:blipFill>
        <p:spPr>
          <a:xfrm>
            <a:off x="5995436" y="1"/>
            <a:ext cx="3016307" cy="2223338"/>
          </a:xfrm>
          <a:prstGeom prst="rect">
            <a:avLst/>
          </a:prstGeom>
        </p:spPr>
      </p:pic>
      <p:pic>
        <p:nvPicPr>
          <p:cNvPr id="23" name="Image 22" descr="Une image contenant sport, plein air, piscine, personne&#10;&#10;Description générée automatiquement">
            <a:extLst>
              <a:ext uri="{FF2B5EF4-FFF2-40B4-BE49-F238E27FC236}">
                <a16:creationId xmlns:a16="http://schemas.microsoft.com/office/drawing/2014/main" id="{359D64A5-B827-05C0-47A7-2087DCD06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6219"/>
          <a:stretch/>
        </p:blipFill>
        <p:spPr>
          <a:xfrm>
            <a:off x="9188878" y="10"/>
            <a:ext cx="3003123" cy="1679499"/>
          </a:xfrm>
          <a:prstGeom prst="rect">
            <a:avLst/>
          </a:prstGeom>
        </p:spPr>
      </p:pic>
      <p:pic>
        <p:nvPicPr>
          <p:cNvPr id="19" name="Image 18" descr="Une image contenant plein air, arbre, personne, chaussures&#10;&#10;Description générée automatiquement">
            <a:extLst>
              <a:ext uri="{FF2B5EF4-FFF2-40B4-BE49-F238E27FC236}">
                <a16:creationId xmlns:a16="http://schemas.microsoft.com/office/drawing/2014/main" id="{3B5EA31C-E6D0-C32F-72D1-156365CDD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9" b="18829"/>
          <a:stretch/>
        </p:blipFill>
        <p:spPr>
          <a:xfrm>
            <a:off x="5995437" y="2384215"/>
            <a:ext cx="3016307" cy="2234180"/>
          </a:xfrm>
          <a:prstGeom prst="rect">
            <a:avLst/>
          </a:prstGeom>
        </p:spPr>
      </p:pic>
      <p:pic>
        <p:nvPicPr>
          <p:cNvPr id="4" name="Image 3" descr="Une image contenant sport, personne, habits, plein air&#10;&#10;Description générée automatiquement">
            <a:extLst>
              <a:ext uri="{FF2B5EF4-FFF2-40B4-BE49-F238E27FC236}">
                <a16:creationId xmlns:a16="http://schemas.microsoft.com/office/drawing/2014/main" id="{4D357F27-AB2F-C76C-7803-7BB691845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"/>
          <a:stretch/>
        </p:blipFill>
        <p:spPr>
          <a:xfrm>
            <a:off x="9188877" y="1843285"/>
            <a:ext cx="3003123" cy="2064985"/>
          </a:xfrm>
          <a:prstGeom prst="rect">
            <a:avLst/>
          </a:prstGeom>
        </p:spPr>
      </p:pic>
      <p:pic>
        <p:nvPicPr>
          <p:cNvPr id="10" name="Image 9" descr="Une image contenant sport, natation, eau, piscine&#10;&#10;Description générée automatiquement">
            <a:extLst>
              <a:ext uri="{FF2B5EF4-FFF2-40B4-BE49-F238E27FC236}">
                <a16:creationId xmlns:a16="http://schemas.microsoft.com/office/drawing/2014/main" id="{C1C8A6DA-16C1-415F-F95C-0E0D0755E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r="1" b="1"/>
          <a:stretch/>
        </p:blipFill>
        <p:spPr>
          <a:xfrm>
            <a:off x="5995436" y="4790113"/>
            <a:ext cx="3016307" cy="2067887"/>
          </a:xfrm>
          <a:prstGeom prst="rect">
            <a:avLst/>
          </a:prstGeom>
        </p:spPr>
      </p:pic>
      <p:pic>
        <p:nvPicPr>
          <p:cNvPr id="7" name="Image 6" descr="Une image contenant plein air, Véhicule terrestre, Roue de vélo, roue&#10;&#10;Description générée automatiquement">
            <a:extLst>
              <a:ext uri="{FF2B5EF4-FFF2-40B4-BE49-F238E27FC236}">
                <a16:creationId xmlns:a16="http://schemas.microsoft.com/office/drawing/2014/main" id="{3F7DB9B4-F938-201B-BA97-21CB5BD625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7" r="3" b="29068"/>
          <a:stretch/>
        </p:blipFill>
        <p:spPr>
          <a:xfrm>
            <a:off x="9188878" y="4079988"/>
            <a:ext cx="3003123" cy="2778013"/>
          </a:xfrm>
          <a:prstGeom prst="rect">
            <a:avLst/>
          </a:prstGeom>
        </p:spPr>
      </p:pic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90F78E7D-F58A-D805-CBEF-B8970C77B5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674928"/>
              </p:ext>
            </p:extLst>
          </p:nvPr>
        </p:nvGraphicFramePr>
        <p:xfrm>
          <a:off x="838201" y="1266825"/>
          <a:ext cx="4802249" cy="5607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4428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38E5FB-7B8F-E641-5B08-C1F6F64D3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6" y="3696269"/>
            <a:ext cx="6003980" cy="1325563"/>
          </a:xfrm>
        </p:spPr>
        <p:txBody>
          <a:bodyPr anchor="b">
            <a:normAutofit/>
          </a:bodyPr>
          <a:lstStyle/>
          <a:p>
            <a:r>
              <a:rPr lang="fr-FR" dirty="0"/>
              <a:t>Créneau renforcement musculaire</a:t>
            </a:r>
          </a:p>
        </p:txBody>
      </p:sp>
      <p:pic>
        <p:nvPicPr>
          <p:cNvPr id="5" name="Image 4" descr="Une image contenant Condition physique, intérieur, mur, sol&#10;&#10;Description générée automatiquement">
            <a:extLst>
              <a:ext uri="{FF2B5EF4-FFF2-40B4-BE49-F238E27FC236}">
                <a16:creationId xmlns:a16="http://schemas.microsoft.com/office/drawing/2014/main" id="{D0720EC1-437E-120C-B6B7-B17DBA7B0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2" b="29049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4DE889-E431-1BC7-A825-F4818DA22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844" y="5021831"/>
            <a:ext cx="6946955" cy="1299943"/>
          </a:xfrm>
        </p:spPr>
        <p:txBody>
          <a:bodyPr>
            <a:normAutofit/>
          </a:bodyPr>
          <a:lstStyle/>
          <a:p>
            <a:r>
              <a:rPr lang="fr-FR" sz="1400"/>
              <a:t>Ouvert aux plus de 12 ans, le mercredi de 18h30 à 19h30</a:t>
            </a:r>
          </a:p>
          <a:p>
            <a:r>
              <a:rPr lang="fr-FR" sz="1400"/>
              <a:t>Travail au poids de corps en circuit training</a:t>
            </a:r>
          </a:p>
          <a:p>
            <a:r>
              <a:rPr lang="fr-FR" sz="1400"/>
              <a:t>Séance de 30 à 50 minutes</a:t>
            </a:r>
          </a:p>
          <a:p>
            <a:r>
              <a:rPr lang="fr-FR" sz="1400"/>
              <a:t>Objectifs : améliorer sa condition physique et sa technique de nage hors de l’eau. </a:t>
            </a:r>
          </a:p>
        </p:txBody>
      </p:sp>
      <p:pic>
        <p:nvPicPr>
          <p:cNvPr id="16" name="Picture 15" descr="Bouilloire sur le plancher">
            <a:extLst>
              <a:ext uri="{FF2B5EF4-FFF2-40B4-BE49-F238E27FC236}">
                <a16:creationId xmlns:a16="http://schemas.microsoft.com/office/drawing/2014/main" id="{2A42F5D1-D3E2-115B-6177-B95692D82E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653" r="2239" b="-2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7" name="Image 6" descr="Une image contenant personne, sol, sport, Condition physique&#10;&#10;Description générée automatiquement">
            <a:extLst>
              <a:ext uri="{FF2B5EF4-FFF2-40B4-BE49-F238E27FC236}">
                <a16:creationId xmlns:a16="http://schemas.microsoft.com/office/drawing/2014/main" id="{A6FAC4F2-D548-14F5-34CF-A2B73C452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2" r="-2" b="8215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68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938A00-D284-5E99-01DA-501EB1E85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Licence Loisir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A689D295-FF58-C442-24ED-C147D3A419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6901091"/>
              </p:ext>
            </p:extLst>
          </p:nvPr>
        </p:nvGraphicFramePr>
        <p:xfrm>
          <a:off x="325120" y="1309370"/>
          <a:ext cx="11281412" cy="5183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3624">
                  <a:extLst>
                    <a:ext uri="{9D8B030D-6E8A-4147-A177-3AD203B41FA5}">
                      <a16:colId xmlns:a16="http://schemas.microsoft.com/office/drawing/2014/main" val="3662453756"/>
                    </a:ext>
                  </a:extLst>
                </a:gridCol>
                <a:gridCol w="2304447">
                  <a:extLst>
                    <a:ext uri="{9D8B030D-6E8A-4147-A177-3AD203B41FA5}">
                      <a16:colId xmlns:a16="http://schemas.microsoft.com/office/drawing/2014/main" val="1598063694"/>
                    </a:ext>
                  </a:extLst>
                </a:gridCol>
                <a:gridCol w="2304447">
                  <a:extLst>
                    <a:ext uri="{9D8B030D-6E8A-4147-A177-3AD203B41FA5}">
                      <a16:colId xmlns:a16="http://schemas.microsoft.com/office/drawing/2014/main" val="274500542"/>
                    </a:ext>
                  </a:extLst>
                </a:gridCol>
                <a:gridCol w="2304447">
                  <a:extLst>
                    <a:ext uri="{9D8B030D-6E8A-4147-A177-3AD203B41FA5}">
                      <a16:colId xmlns:a16="http://schemas.microsoft.com/office/drawing/2014/main" val="210430509"/>
                    </a:ext>
                  </a:extLst>
                </a:gridCol>
                <a:gridCol w="2304447">
                  <a:extLst>
                    <a:ext uri="{9D8B030D-6E8A-4147-A177-3AD203B41FA5}">
                      <a16:colId xmlns:a16="http://schemas.microsoft.com/office/drawing/2014/main" val="2666588192"/>
                    </a:ext>
                  </a:extLst>
                </a:gridCol>
              </a:tblGrid>
              <a:tr h="403837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Enfant Loisir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Ado Loisir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Ados-Adultes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Loisir à tout âge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569098"/>
                  </a:ext>
                </a:extLst>
              </a:tr>
              <a:tr h="1593223">
                <a:tc>
                  <a:txBody>
                    <a:bodyPr/>
                    <a:lstStyle/>
                    <a:p>
                      <a:r>
                        <a:rPr lang="fr-FR" dirty="0"/>
                        <a:t>Conditions d’entrée*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 à 12 ans </a:t>
                      </a:r>
                    </a:p>
                    <a:p>
                      <a:r>
                        <a:rPr lang="fr-FR" dirty="0"/>
                        <a:t>Savoir nager 25m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13 à 17 ans</a:t>
                      </a:r>
                    </a:p>
                    <a:p>
                      <a:r>
                        <a:rPr lang="fr-FR" dirty="0"/>
                        <a:t>Savoir nager le Crawl, le Dos, la Brasse sur 100m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À partir de 18 ans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Savoir nager le Crawl, le Dos, la Brasse sur 100m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À partir de 11 ans</a:t>
                      </a:r>
                    </a:p>
                    <a:p>
                      <a:r>
                        <a:rPr lang="fr-FR" dirty="0"/>
                        <a:t>Savoir nager le Crawl, le Dos, la Brasse sur 100m	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791781"/>
                  </a:ext>
                </a:extLst>
              </a:tr>
              <a:tr h="2489410">
                <a:tc>
                  <a:txBody>
                    <a:bodyPr/>
                    <a:lstStyle/>
                    <a:p>
                      <a:r>
                        <a:rPr lang="fr-FR" dirty="0"/>
                        <a:t>Objectifs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Apprentissage des bases de la natation et apprentissage des 4 nages</a:t>
                      </a:r>
                    </a:p>
                    <a:p>
                      <a:r>
                        <a:rPr lang="fr-FR" dirty="0"/>
                        <a:t>(Sauv’nage)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Apprentissage approfondi des 4 nages et surtout du papillon.</a:t>
                      </a:r>
                    </a:p>
                    <a:p>
                      <a:r>
                        <a:rPr lang="fr-FR" dirty="0"/>
                        <a:t>Objectif fin de séquence : réalisation d’un chrono sur 100m 4N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Perfectionnement des 4 nages et de la nage sur le long terme</a:t>
                      </a:r>
                    </a:p>
                    <a:p>
                      <a:r>
                        <a:rPr lang="fr-FR" dirty="0"/>
                        <a:t>Objectif fin de séquence : 200m 4N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Perfectionnement des 4 nages et de la nage sur le long terme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Objectif fin de séquence : 200m 4N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96997"/>
                  </a:ext>
                </a:extLst>
              </a:tr>
              <a:tr h="697035">
                <a:tc>
                  <a:txBody>
                    <a:bodyPr/>
                    <a:lstStyle/>
                    <a:p>
                      <a:r>
                        <a:rPr lang="fr-FR" dirty="0"/>
                        <a:t>Créneaux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Mercredi 16h-17h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Mercredi 17h-18h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Mardi, Vendredi</a:t>
                      </a:r>
                    </a:p>
                    <a:p>
                      <a:r>
                        <a:rPr lang="fr-FR" dirty="0"/>
                        <a:t>19h40-20h40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Samedi 14h-15h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56636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8C781A8-C45B-F877-1A2B-E876BBE1E246}"/>
              </a:ext>
            </a:extLst>
          </p:cNvPr>
          <p:cNvSpPr txBox="1"/>
          <p:nvPr/>
        </p:nvSpPr>
        <p:spPr>
          <a:xfrm>
            <a:off x="487680" y="6492875"/>
            <a:ext cx="1116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*le nageur pourra potentiellement changer </a:t>
            </a:r>
            <a:r>
              <a:rPr lang="fr-FR"/>
              <a:t>de créneau </a:t>
            </a:r>
            <a:r>
              <a:rPr lang="fr-FR" dirty="0"/>
              <a:t>en fonction de son niveau.</a:t>
            </a:r>
          </a:p>
        </p:txBody>
      </p:sp>
    </p:spTree>
    <p:extLst>
      <p:ext uri="{BB962C8B-B14F-4D97-AF65-F5344CB8AC3E}">
        <p14:creationId xmlns:p14="http://schemas.microsoft.com/office/powerpoint/2010/main" val="193938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F0AB95-0E8F-EFC0-1812-68192D45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Licence Loisir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269242-1A14-81AE-3908-1A842A59E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528320"/>
            <a:ext cx="7710597" cy="6675120"/>
          </a:xfrm>
        </p:spPr>
        <p:txBody>
          <a:bodyPr anchor="ctr">
            <a:normAutofit/>
          </a:bodyPr>
          <a:lstStyle/>
          <a:p>
            <a:r>
              <a:rPr lang="fr-FR" dirty="0"/>
              <a:t>Conditions d’entrée : </a:t>
            </a:r>
          </a:p>
          <a:p>
            <a:pPr lvl="2">
              <a:buFont typeface="Calibri" panose="020F0502020204030204" pitchFamily="34" charset="0"/>
              <a:buChar char="⁻"/>
            </a:pPr>
            <a:r>
              <a:rPr lang="fr-FR" dirty="0"/>
              <a:t>Ne pas avoir peur de l’eau</a:t>
            </a:r>
          </a:p>
          <a:p>
            <a:pPr lvl="2">
              <a:buFont typeface="Calibri" panose="020F0502020204030204" pitchFamily="34" charset="0"/>
              <a:buChar char="⁻"/>
            </a:pPr>
            <a:r>
              <a:rPr lang="fr-FR" dirty="0"/>
              <a:t>Savoir mettre la tête dans l’eau</a:t>
            </a:r>
          </a:p>
          <a:p>
            <a:pPr lvl="2">
              <a:buFont typeface="Calibri" panose="020F0502020204030204" pitchFamily="34" charset="0"/>
              <a:buChar char="⁻"/>
            </a:pPr>
            <a:r>
              <a:rPr lang="fr-FR" dirty="0"/>
              <a:t>Savoir se déplacer sur 25 mètres</a:t>
            </a:r>
          </a:p>
          <a:p>
            <a:r>
              <a:rPr lang="fr-FR" dirty="0"/>
              <a:t>Objectifs :</a:t>
            </a:r>
          </a:p>
          <a:p>
            <a:pPr lvl="2">
              <a:buFont typeface="Calibri" panose="020F0502020204030204" pitchFamily="34" charset="0"/>
              <a:buChar char="⁻"/>
            </a:pPr>
            <a:r>
              <a:rPr lang="fr-FR" dirty="0"/>
              <a:t>Apprentissage d’au moins 3 nages tout en préservant sa forme et sa santé</a:t>
            </a:r>
          </a:p>
          <a:p>
            <a:pPr lvl="2">
              <a:buFont typeface="Calibri" panose="020F0502020204030204" pitchFamily="34" charset="0"/>
              <a:buChar char="⁻"/>
            </a:pPr>
            <a:r>
              <a:rPr lang="fr-FR" dirty="0"/>
              <a:t>Beaucoup de dialogue afin de comprendre la logique de la respiration, des gestes et des bonnes postures dans les nages</a:t>
            </a:r>
          </a:p>
          <a:p>
            <a:pPr lvl="2">
              <a:buFont typeface="Calibri" panose="020F0502020204030204" pitchFamily="34" charset="0"/>
              <a:buChar char="⁻"/>
            </a:pPr>
            <a:r>
              <a:rPr lang="fr-FR" dirty="0"/>
              <a:t>Un moment de convivialité et de bonne humeur</a:t>
            </a:r>
          </a:p>
          <a:p>
            <a:r>
              <a:rPr lang="fr-FR" dirty="0"/>
              <a:t>Entraineur : Thibault DAGORN / Sébastien BAILLY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22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F0AB95-0E8F-EFC0-1812-68192D45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Licence Loisir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dirty="0">
                <a:solidFill>
                  <a:srgbClr val="FFFFFF"/>
                </a:solidFill>
              </a:rPr>
              <a:t>Sénior-Adultes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269242-1A14-81AE-3908-1A842A59E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528320"/>
            <a:ext cx="7186527" cy="6675120"/>
          </a:xfrm>
        </p:spPr>
        <p:txBody>
          <a:bodyPr anchor="ctr">
            <a:normAutofit/>
          </a:bodyPr>
          <a:lstStyle/>
          <a:p>
            <a:r>
              <a:rPr lang="fr-FR" dirty="0"/>
              <a:t>Créneaux Sénior-Adultes apprentissage:    lundi 19h50 à 20h50 et jeudi de 19h à 20h</a:t>
            </a:r>
          </a:p>
          <a:p>
            <a:r>
              <a:rPr lang="fr-FR" dirty="0"/>
              <a:t>Conditions d’entrée : </a:t>
            </a:r>
          </a:p>
          <a:p>
            <a:pPr lvl="2">
              <a:buFont typeface="Calibri" panose="020F0502020204030204" pitchFamily="34" charset="0"/>
              <a:buChar char="⁻"/>
            </a:pPr>
            <a:r>
              <a:rPr lang="fr-F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Savoir se déplacer sur environ 20m sans appréhension du grand bain</a:t>
            </a:r>
            <a:endParaRPr lang="fr-FR" dirty="0"/>
          </a:p>
          <a:p>
            <a:r>
              <a:rPr lang="fr-FR" dirty="0"/>
              <a:t>Objectifs :</a:t>
            </a:r>
          </a:p>
          <a:p>
            <a:pPr lvl="2">
              <a:buFont typeface="Calibri" panose="020F0502020204030204" pitchFamily="34" charset="0"/>
              <a:buChar char="⁻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Nager santé</a:t>
            </a:r>
          </a:p>
          <a:p>
            <a:pPr lvl="2">
              <a:buFont typeface="Calibri" panose="020F0502020204030204" pitchFamily="34" charset="0"/>
              <a:buChar char="⁻"/>
            </a:pPr>
            <a:r>
              <a:rPr lang="fr-F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Nager en respectant les postures appropriées pour soigner sa pratique</a:t>
            </a:r>
          </a:p>
          <a:p>
            <a:pPr lvl="2">
              <a:buFont typeface="Calibri" panose="020F0502020204030204" pitchFamily="34" charset="0"/>
              <a:buChar char="⁻"/>
            </a:pPr>
            <a:r>
              <a:rPr lang="fr-F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Apprentissage et/ou perfectionnement des 3 nages</a:t>
            </a:r>
            <a:endParaRPr lang="fr-FR" dirty="0"/>
          </a:p>
          <a:p>
            <a:pPr lvl="2">
              <a:buFont typeface="Calibri" panose="020F0502020204030204" pitchFamily="34" charset="0"/>
              <a:buChar char="⁻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Un moment de convivialité et de bonne humeur</a:t>
            </a:r>
          </a:p>
          <a:p>
            <a:r>
              <a:rPr lang="fr-FR" dirty="0"/>
              <a:t>Entraineur : Vincent GAILLARD Maître-nageur à Louhans.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418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6FFDD3-035F-8769-94D3-76F1266E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1818" y="4514115"/>
            <a:ext cx="4937937" cy="1363215"/>
          </a:xfrm>
        </p:spPr>
        <p:txBody>
          <a:bodyPr anchor="t">
            <a:normAutofit/>
          </a:bodyPr>
          <a:lstStyle/>
          <a:p>
            <a:pPr algn="l"/>
            <a:r>
              <a:rPr lang="fr-FR" sz="4400" dirty="0"/>
              <a:t>COMPETITION NATATION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sport, personne, habits, piscine&#10;&#10;Description générée automatiquement">
            <a:extLst>
              <a:ext uri="{FF2B5EF4-FFF2-40B4-BE49-F238E27FC236}">
                <a16:creationId xmlns:a16="http://schemas.microsoft.com/office/drawing/2014/main" id="{960603FD-4838-A9E1-9CBA-775711CAE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2" b="4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9" name="Image 18" descr="Une image contenant sport, piscine, natation, Centre de loisirs&#10;&#10;Description générée automatiquement">
            <a:extLst>
              <a:ext uri="{FF2B5EF4-FFF2-40B4-BE49-F238E27FC236}">
                <a16:creationId xmlns:a16="http://schemas.microsoft.com/office/drawing/2014/main" id="{7CC2ECE1-93C1-D7B6-30BA-5F4881DA6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3" r="38449" b="2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 descr="Une image contenant sport, eau, piscine, Centre de loisirs&#10;&#10;Description générée automatiquement">
            <a:extLst>
              <a:ext uri="{FF2B5EF4-FFF2-40B4-BE49-F238E27FC236}">
                <a16:creationId xmlns:a16="http://schemas.microsoft.com/office/drawing/2014/main" id="{58CA15C6-66F6-6930-AED5-44CD6AFF5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8" r="30263" b="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 descr="Une image contenant habits, personne, chaussures, bâtiment&#10;&#10;Description générée automatiquement">
            <a:extLst>
              <a:ext uri="{FF2B5EF4-FFF2-40B4-BE49-F238E27FC236}">
                <a16:creationId xmlns:a16="http://schemas.microsoft.com/office/drawing/2014/main" id="{F383E050-70BC-BBEF-E8AF-0F80F5D35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" r="2" b="22249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 descr="Une image contenant habits, personne, ciel, homme&#10;&#10;Description générée automatiquement">
            <a:extLst>
              <a:ext uri="{FF2B5EF4-FFF2-40B4-BE49-F238E27FC236}">
                <a16:creationId xmlns:a16="http://schemas.microsoft.com/office/drawing/2014/main" id="{9B2AF498-6F74-8090-7227-83200344E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" r="-2" b="22573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700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sport, natation, piscine, Centre de loisirs&#10;&#10;Description générée automatiquement">
            <a:extLst>
              <a:ext uri="{FF2B5EF4-FFF2-40B4-BE49-F238E27FC236}">
                <a16:creationId xmlns:a16="http://schemas.microsoft.com/office/drawing/2014/main" id="{6820A482-0CCA-A39B-C60A-DA26D00F0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CDA3F2-F88F-F6B4-5CBB-E6E0AC52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/>
              <a:t>Licence Compétiteur</a:t>
            </a:r>
          </a:p>
        </p:txBody>
      </p:sp>
      <p:graphicFrame>
        <p:nvGraphicFramePr>
          <p:cNvPr id="17" name="Espace réservé du contenu 2">
            <a:extLst>
              <a:ext uri="{FF2B5EF4-FFF2-40B4-BE49-F238E27FC236}">
                <a16:creationId xmlns:a16="http://schemas.microsoft.com/office/drawing/2014/main" id="{BD6F72B0-E5CA-CFF3-2697-E082554E18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0003409"/>
              </p:ext>
            </p:extLst>
          </p:nvPr>
        </p:nvGraphicFramePr>
        <p:xfrm>
          <a:off x="838200" y="2434201"/>
          <a:ext cx="3822189" cy="374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563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93CF1B-31F5-9C0C-9159-6D749E879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747" y="179388"/>
            <a:ext cx="6125964" cy="744377"/>
          </a:xfrm>
        </p:spPr>
        <p:txBody>
          <a:bodyPr anchor="b">
            <a:normAutofit/>
          </a:bodyPr>
          <a:lstStyle/>
          <a:p>
            <a:r>
              <a:rPr lang="fr-FR" dirty="0"/>
              <a:t>Licence Triathlon </a:t>
            </a:r>
          </a:p>
        </p:txBody>
      </p:sp>
      <p:pic>
        <p:nvPicPr>
          <p:cNvPr id="10" name="Image 9" descr="Une image contenant plein air, Roue de vélo, roue, Casque de vélo&#10;&#10;Description générée automatiquement">
            <a:extLst>
              <a:ext uri="{FF2B5EF4-FFF2-40B4-BE49-F238E27FC236}">
                <a16:creationId xmlns:a16="http://schemas.microsoft.com/office/drawing/2014/main" id="{8391AE0F-6229-AE99-F1CC-27A4D1830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4" r="2308" b="-1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4" name="Image 13" descr="Une image contenant plein air, personne, ciel, équipement sportif&#10;&#10;Description générée automatiquement">
            <a:extLst>
              <a:ext uri="{FF2B5EF4-FFF2-40B4-BE49-F238E27FC236}">
                <a16:creationId xmlns:a16="http://schemas.microsoft.com/office/drawing/2014/main" id="{2374E519-79E4-2B5A-C005-C2378E897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r="16714" b="2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7" name="Image 6" descr="Une image contenant plein air, personne, Roue de vélo, Vélo - Équipement et matériel&#10;&#10;Description générée automatiquement">
            <a:extLst>
              <a:ext uri="{FF2B5EF4-FFF2-40B4-BE49-F238E27FC236}">
                <a16:creationId xmlns:a16="http://schemas.microsoft.com/office/drawing/2014/main" id="{9922F9E1-C9E8-AD2F-C6C8-CC62FB371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r="2373" b="-2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C6EDF341-DF21-2BB2-56B5-09F91055A6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8756167"/>
              </p:ext>
            </p:extLst>
          </p:nvPr>
        </p:nvGraphicFramePr>
        <p:xfrm>
          <a:off x="383686" y="821094"/>
          <a:ext cx="4856804" cy="6036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2919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F8182F-6296-A8EF-5525-6446516FBB30}"/>
              </a:ext>
            </a:extLst>
          </p:cNvPr>
          <p:cNvSpPr txBox="1">
            <a:spLocks/>
          </p:cNvSpPr>
          <p:nvPr/>
        </p:nvSpPr>
        <p:spPr>
          <a:xfrm>
            <a:off x="640079" y="325369"/>
            <a:ext cx="5293996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dirty="0" err="1"/>
              <a:t>Entraineur</a:t>
            </a:r>
            <a:r>
              <a:rPr lang="en-US" sz="4800" dirty="0"/>
              <a:t> Natation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5ECCED6-FFDA-6E1E-8798-3687716138AB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Vincent GAILLARD</a:t>
            </a:r>
          </a:p>
          <a:p>
            <a:r>
              <a:rPr lang="en-US" sz="2200" dirty="0"/>
              <a:t>MNS </a:t>
            </a:r>
            <a:r>
              <a:rPr lang="en-US" sz="2200" dirty="0" err="1"/>
              <a:t>Aquabresse</a:t>
            </a:r>
            <a:endParaRPr lang="en-US" sz="2200" dirty="0"/>
          </a:p>
          <a:p>
            <a:r>
              <a:rPr lang="en-US" sz="2200" dirty="0" err="1"/>
              <a:t>Diplômes</a:t>
            </a:r>
            <a:r>
              <a:rPr lang="en-US" sz="2200" dirty="0"/>
              <a:t> : MNS, BNSSA, </a:t>
            </a:r>
            <a:r>
              <a:rPr lang="en-US" sz="2200" dirty="0" err="1"/>
              <a:t>formateurs</a:t>
            </a:r>
            <a:endParaRPr lang="en-US" sz="2200" dirty="0"/>
          </a:p>
          <a:p>
            <a:r>
              <a:rPr lang="en-US" sz="2200" dirty="0" err="1"/>
              <a:t>Encadre</a:t>
            </a:r>
            <a:r>
              <a:rPr lang="en-US" sz="2200" dirty="0"/>
              <a:t> les </a:t>
            </a:r>
            <a:r>
              <a:rPr lang="en-US" sz="2200" dirty="0" err="1"/>
              <a:t>Séniors-Adultes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apprentissage</a:t>
            </a:r>
            <a:r>
              <a:rPr lang="en-US" sz="2200" dirty="0"/>
              <a:t> le </a:t>
            </a:r>
            <a:r>
              <a:rPr lang="en-US" sz="2200" dirty="0" err="1"/>
              <a:t>lundi</a:t>
            </a:r>
            <a:r>
              <a:rPr lang="en-US" sz="2200" dirty="0"/>
              <a:t> et </a:t>
            </a:r>
            <a:r>
              <a:rPr lang="en-US" sz="2200" dirty="0" err="1"/>
              <a:t>jeudi</a:t>
            </a:r>
            <a:r>
              <a:rPr lang="en-US" sz="2200" dirty="0"/>
              <a:t> </a:t>
            </a:r>
            <a:r>
              <a:rPr lang="en-US" sz="2200" dirty="0" err="1"/>
              <a:t>soir</a:t>
            </a:r>
            <a:endParaRPr lang="en-US" sz="2200" dirty="0"/>
          </a:p>
          <a:p>
            <a:r>
              <a:rPr lang="en-US" sz="2200" dirty="0" err="1"/>
              <a:t>Encadre</a:t>
            </a:r>
            <a:r>
              <a:rPr lang="en-US" sz="2200" dirty="0"/>
              <a:t> BNSSA le </a:t>
            </a:r>
            <a:r>
              <a:rPr lang="en-US" sz="2200" dirty="0" err="1"/>
              <a:t>lundi</a:t>
            </a:r>
            <a:r>
              <a:rPr lang="en-US" sz="2200" dirty="0"/>
              <a:t> </a:t>
            </a:r>
            <a:r>
              <a:rPr lang="en-US" sz="2200" dirty="0" err="1"/>
              <a:t>soir</a:t>
            </a:r>
            <a:endParaRPr lang="en-US" sz="2200" dirty="0"/>
          </a:p>
        </p:txBody>
      </p:sp>
      <p:pic>
        <p:nvPicPr>
          <p:cNvPr id="8" name="Image 7" descr="Une image contenant Visage humain, personne, Front, sourcil&#10;&#10;Description générée automatiquement">
            <a:extLst>
              <a:ext uri="{FF2B5EF4-FFF2-40B4-BE49-F238E27FC236}">
                <a16:creationId xmlns:a16="http://schemas.microsoft.com/office/drawing/2014/main" id="{AE718ED0-A8DC-8284-1C0A-74B66049E1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2" b="561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14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F8182F-6296-A8EF-5525-6446516FBB30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5455920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err="1"/>
              <a:t>Entraineur</a:t>
            </a:r>
            <a:r>
              <a:rPr lang="en-US" dirty="0"/>
              <a:t> Natation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4F196E-4756-839F-D415-AF5968AAB1CD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DAGORN Thibault</a:t>
            </a:r>
          </a:p>
          <a:p>
            <a:r>
              <a:rPr lang="en-US" sz="2200" dirty="0"/>
              <a:t>MNS </a:t>
            </a:r>
            <a:r>
              <a:rPr lang="en-US" sz="2200" dirty="0" err="1"/>
              <a:t>Aquabresse</a:t>
            </a:r>
            <a:endParaRPr lang="en-US" sz="2200" dirty="0"/>
          </a:p>
          <a:p>
            <a:r>
              <a:rPr lang="en-US" sz="2200" dirty="0" err="1"/>
              <a:t>Diplômes</a:t>
            </a:r>
            <a:r>
              <a:rPr lang="en-US" sz="2200" dirty="0"/>
              <a:t> : MNS,  </a:t>
            </a:r>
            <a:r>
              <a:rPr lang="en-US" sz="2200" dirty="0" err="1"/>
              <a:t>licence</a:t>
            </a:r>
            <a:r>
              <a:rPr lang="en-US" sz="2200" dirty="0"/>
              <a:t> STAPS, BNSSA</a:t>
            </a:r>
          </a:p>
          <a:p>
            <a:r>
              <a:rPr lang="en-US" sz="2200" dirty="0" err="1"/>
              <a:t>Encadre</a:t>
            </a:r>
            <a:r>
              <a:rPr lang="en-US" sz="2200" dirty="0"/>
              <a:t> le </a:t>
            </a:r>
            <a:r>
              <a:rPr lang="en-US" sz="2200" dirty="0" err="1"/>
              <a:t>mardi</a:t>
            </a:r>
            <a:r>
              <a:rPr lang="en-US" sz="2200" dirty="0"/>
              <a:t> et </a:t>
            </a:r>
            <a:r>
              <a:rPr lang="en-US" sz="2200" dirty="0" err="1"/>
              <a:t>vendredi</a:t>
            </a:r>
            <a:r>
              <a:rPr lang="en-US" sz="2200" dirty="0"/>
              <a:t> </a:t>
            </a:r>
            <a:r>
              <a:rPr lang="en-US" sz="2200" dirty="0" err="1"/>
              <a:t>soir</a:t>
            </a:r>
            <a:r>
              <a:rPr lang="en-US" sz="2200" dirty="0"/>
              <a:t> et </a:t>
            </a:r>
            <a:r>
              <a:rPr lang="en-US" sz="2200" dirty="0" err="1"/>
              <a:t>mercredi</a:t>
            </a:r>
            <a:r>
              <a:rPr lang="en-US" sz="2200" dirty="0"/>
              <a:t> </a:t>
            </a:r>
          </a:p>
        </p:txBody>
      </p:sp>
      <p:pic>
        <p:nvPicPr>
          <p:cNvPr id="5" name="Image 4" descr="Une image contenant Visage humain, personne, Front, sourcil&#10;&#10;Description générée automatiquement">
            <a:extLst>
              <a:ext uri="{FF2B5EF4-FFF2-40B4-BE49-F238E27FC236}">
                <a16:creationId xmlns:a16="http://schemas.microsoft.com/office/drawing/2014/main" id="{88D258B1-CDCE-E921-659C-299CEA9AE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743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8BAD913-CAC9-86D1-2DA9-EF9C16ADD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73" y="500061"/>
            <a:ext cx="5445578" cy="1325563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br>
              <a:rPr lang="fr-FR" dirty="0"/>
            </a:br>
            <a:r>
              <a:rPr lang="fr-FR" dirty="0"/>
              <a:t>CNBL</a:t>
            </a:r>
            <a:br>
              <a:rPr lang="fr-FR" dirty="0"/>
            </a:br>
            <a:r>
              <a:rPr lang="fr-FR" sz="3600" dirty="0">
                <a:latin typeface="Agency FB" panose="020B0503020202020204" pitchFamily="34" charset="0"/>
              </a:rPr>
              <a:t>Club Natation De La Bresse Louhannaise</a:t>
            </a:r>
            <a:br>
              <a:rPr lang="fr-FR" dirty="0"/>
            </a:br>
            <a:br>
              <a:rPr lang="fr-FR" dirty="0"/>
            </a:br>
            <a:r>
              <a:rPr lang="fr-FR" dirty="0"/>
              <a:t>Section Natation</a:t>
            </a:r>
            <a:br>
              <a:rPr lang="fr-FR" dirty="0"/>
            </a:br>
            <a:r>
              <a:rPr lang="fr-FR" dirty="0"/>
              <a:t>Section Triathlon</a:t>
            </a:r>
            <a:br>
              <a:rPr lang="fr-FR" dirty="0"/>
            </a:br>
            <a:r>
              <a:rPr lang="fr-FR" dirty="0"/>
              <a:t>Section BNSSA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6AF91F-3659-7E02-D658-09FC0FF8E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385" y="3685897"/>
            <a:ext cx="5092194" cy="4351338"/>
          </a:xfrm>
        </p:spPr>
        <p:txBody>
          <a:bodyPr>
            <a:normAutofit/>
          </a:bodyPr>
          <a:lstStyle/>
          <a:p>
            <a:r>
              <a:rPr lang="fr-FR" dirty="0"/>
              <a:t>Créé en 2015 </a:t>
            </a:r>
          </a:p>
          <a:p>
            <a:endParaRPr lang="fr-FR" dirty="0"/>
          </a:p>
          <a:p>
            <a:r>
              <a:rPr lang="fr-FR" dirty="0"/>
              <a:t>Saison 2023/204 :</a:t>
            </a:r>
          </a:p>
          <a:p>
            <a:pPr lvl="3"/>
            <a:r>
              <a:rPr lang="fr-FR" dirty="0"/>
              <a:t>104 licenciés</a:t>
            </a:r>
          </a:p>
          <a:p>
            <a:pPr lvl="3"/>
            <a:r>
              <a:rPr lang="fr-FR" dirty="0"/>
              <a:t>18 compétiteurs (+7)</a:t>
            </a:r>
          </a:p>
          <a:p>
            <a:pPr lvl="3"/>
            <a:r>
              <a:rPr lang="fr-FR" dirty="0"/>
              <a:t>23 triathlètes (+5)</a:t>
            </a:r>
          </a:p>
          <a:p>
            <a:pPr lvl="3"/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 descr="Une image contenant texte, personne, groupe, gens">
            <a:extLst>
              <a:ext uri="{FF2B5EF4-FFF2-40B4-BE49-F238E27FC236}">
                <a16:creationId xmlns:a16="http://schemas.microsoft.com/office/drawing/2014/main" id="{463BCD92-AFA4-E387-D62C-E797FD2EA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9" r="-3" b="160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2" name="Arc 3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4" descr="Une image contenant sport, personne, plein air, Sports individuels&#10;&#10;Description générée automatiquement">
            <a:extLst>
              <a:ext uri="{FF2B5EF4-FFF2-40B4-BE49-F238E27FC236}">
                <a16:creationId xmlns:a16="http://schemas.microsoft.com/office/drawing/2014/main" id="{FA568436-91B4-019B-1CE6-7E80AFDFC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r="14880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5053722"/>
      </p:ext>
    </p:extLst>
  </p:cSld>
  <p:clrMapOvr>
    <a:masterClrMapping/>
  </p:clrMapOvr>
  <p:transition spd="med" advTm="5000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 descr="Une image contenant personne, plein air, chaussures, sport&#10;&#10;Description générée automatiquement">
            <a:extLst>
              <a:ext uri="{FF2B5EF4-FFF2-40B4-BE49-F238E27FC236}">
                <a16:creationId xmlns:a16="http://schemas.microsoft.com/office/drawing/2014/main" id="{0963A4FF-B92F-BF98-8EAD-0A5BC6206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18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" name="Image 7" descr="Une image contenant personne, Visage humain, arbre, plein air&#10;&#10;Description générée automatiquement">
            <a:extLst>
              <a:ext uri="{FF2B5EF4-FFF2-40B4-BE49-F238E27FC236}">
                <a16:creationId xmlns:a16="http://schemas.microsoft.com/office/drawing/2014/main" id="{74BC9E48-DAD0-4878-8F55-D7A431D45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r="528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F8182F-6296-A8EF-5525-6446516FBB30}"/>
              </a:ext>
            </a:extLst>
          </p:cNvPr>
          <p:cNvSpPr txBox="1">
            <a:spLocks/>
          </p:cNvSpPr>
          <p:nvPr/>
        </p:nvSpPr>
        <p:spPr>
          <a:xfrm>
            <a:off x="448056" y="681038"/>
            <a:ext cx="2804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Entraineurs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Triathlon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54D127-400E-EB74-08D3-B23D1DBF4AA2}"/>
              </a:ext>
            </a:extLst>
          </p:cNvPr>
          <p:cNvSpPr txBox="1"/>
          <p:nvPr/>
        </p:nvSpPr>
        <p:spPr>
          <a:xfrm>
            <a:off x="448055" y="2258171"/>
            <a:ext cx="3180969" cy="3918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MONTIALOUX Claude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Diplôme : BF5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PERNET Mireille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Diplôme: BF2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4F196E-4756-839F-D415-AF5968AAB1CD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3678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sport, natation, eau, personne&#10;&#10;Description générée automatiquement">
            <a:extLst>
              <a:ext uri="{FF2B5EF4-FFF2-40B4-BE49-F238E27FC236}">
                <a16:creationId xmlns:a16="http://schemas.microsoft.com/office/drawing/2014/main" id="{251804B6-C7D1-029A-4B69-3282FD82B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54B4121-D175-2E31-84C2-F81BD348D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2" y="10477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 dirty="0"/>
              <a:t>Inscription 2024/2025	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32932D95-1F5E-35D0-89BD-1FCB837F4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14525"/>
            <a:ext cx="5467350" cy="48387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2400" dirty="0"/>
              <a:t>Pour les loisirs:</a:t>
            </a:r>
          </a:p>
          <a:p>
            <a:r>
              <a:rPr lang="fr-FR" sz="2400" dirty="0"/>
              <a:t>Accès à 1 créneau sur la semaine -&gt; 105 €</a:t>
            </a:r>
          </a:p>
          <a:p>
            <a:r>
              <a:rPr lang="fr-FR" sz="2400" dirty="0"/>
              <a:t>Accès à 2 créneaux sur la semaine -&gt; 145 €</a:t>
            </a:r>
          </a:p>
          <a:p>
            <a:pPr marL="0" indent="0">
              <a:buNone/>
            </a:pPr>
            <a:r>
              <a:rPr lang="fr-FR" sz="2400" dirty="0"/>
              <a:t>Pour les compétiteurs:</a:t>
            </a:r>
          </a:p>
          <a:p>
            <a:r>
              <a:rPr lang="fr-FR" sz="2400" dirty="0"/>
              <a:t>Accès à 2 créneaux sur la semaine -&gt; 165 €</a:t>
            </a:r>
          </a:p>
          <a:p>
            <a:r>
              <a:rPr lang="fr-FR" sz="2400" dirty="0"/>
              <a:t>Accès à 3 créneaux sur la semaine -&gt; 185 €</a:t>
            </a:r>
          </a:p>
          <a:p>
            <a:r>
              <a:rPr lang="fr-FR" sz="2400" dirty="0"/>
              <a:t>Accès à 4 créneaux sur la semaine -&gt; 205 €</a:t>
            </a:r>
          </a:p>
          <a:p>
            <a:r>
              <a:rPr lang="fr-FR" sz="2400" dirty="0"/>
              <a:t>Renforcement musculaire du mercredi inclus</a:t>
            </a:r>
          </a:p>
          <a:p>
            <a:endParaRPr lang="fr-FR" sz="2400" dirty="0"/>
          </a:p>
          <a:p>
            <a:r>
              <a:rPr lang="fr-FR" sz="2400" dirty="0"/>
              <a:t>Licence FFN obligatoire : </a:t>
            </a:r>
          </a:p>
          <a:p>
            <a:pPr lvl="1"/>
            <a:r>
              <a:rPr lang="fr-FR" dirty="0"/>
              <a:t>moins de 15 ans : 27 €</a:t>
            </a:r>
          </a:p>
          <a:p>
            <a:pPr lvl="1"/>
            <a:r>
              <a:rPr lang="fr-FR" dirty="0"/>
              <a:t>Plus de 15 ans : 15 €</a:t>
            </a:r>
          </a:p>
          <a:p>
            <a:r>
              <a:rPr lang="fr-FR" sz="2400" dirty="0"/>
              <a:t>Licence compétition  Natation 55 €</a:t>
            </a:r>
          </a:p>
          <a:p>
            <a:r>
              <a:rPr lang="fr-FR" sz="2400" dirty="0"/>
              <a:t>Licence triathlon : à prendre sur le site FFTRI</a:t>
            </a:r>
          </a:p>
          <a:p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04063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FB69A4-35D9-0EAD-67A1-9DD7E990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5400" dirty="0"/>
              <a:t>Inscription 2024/2025 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1FB20A5-DD91-FBA4-7BFD-3CBF6C246E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030164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853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F76371D7-6733-4D74-8B73-248817D8A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B32AF4-B67E-658C-3888-368FAEA16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3467"/>
            <a:ext cx="3429000" cy="35692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 boutique du club</a:t>
            </a:r>
          </a:p>
        </p:txBody>
      </p:sp>
      <p:pic>
        <p:nvPicPr>
          <p:cNvPr id="5" name="Espace réservé du contenu 4" descr="Une image contenant texte, personne, différent&#10;&#10;Description générée automatiquement">
            <a:extLst>
              <a:ext uri="{FF2B5EF4-FFF2-40B4-BE49-F238E27FC236}">
                <a16:creationId xmlns:a16="http://schemas.microsoft.com/office/drawing/2014/main" id="{48AC60CB-93F1-C5CE-DF35-1FAD881F8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" r="3" b="42"/>
          <a:stretch/>
        </p:blipFill>
        <p:spPr>
          <a:xfrm>
            <a:off x="4688778" y="-6"/>
            <a:ext cx="3259105" cy="3094406"/>
          </a:xfrm>
          <a:custGeom>
            <a:avLst/>
            <a:gdLst/>
            <a:ahLst/>
            <a:cxnLst/>
            <a:rect l="l" t="t" r="r" b="b"/>
            <a:pathLst>
              <a:path w="3259105" h="3094406">
                <a:moveTo>
                  <a:pt x="11386" y="0"/>
                </a:moveTo>
                <a:lnTo>
                  <a:pt x="3241316" y="0"/>
                </a:lnTo>
                <a:lnTo>
                  <a:pt x="3237494" y="140685"/>
                </a:lnTo>
                <a:cubicBezTo>
                  <a:pt x="3238096" y="312748"/>
                  <a:pt x="3251393" y="484543"/>
                  <a:pt x="3249125" y="655694"/>
                </a:cubicBezTo>
                <a:cubicBezTo>
                  <a:pt x="3247916" y="750937"/>
                  <a:pt x="3225234" y="845926"/>
                  <a:pt x="3229467" y="941423"/>
                </a:cubicBezTo>
                <a:cubicBezTo>
                  <a:pt x="3241867" y="1230835"/>
                  <a:pt x="3237785" y="1520374"/>
                  <a:pt x="3253965" y="1809659"/>
                </a:cubicBezTo>
                <a:cubicBezTo>
                  <a:pt x="3264430" y="1950656"/>
                  <a:pt x="3258909" y="2092163"/>
                  <a:pt x="3237482" y="2232284"/>
                </a:cubicBezTo>
                <a:cubicBezTo>
                  <a:pt x="3219637" y="2337305"/>
                  <a:pt x="3230677" y="2443216"/>
                  <a:pt x="3238238" y="2548745"/>
                </a:cubicBezTo>
                <a:cubicBezTo>
                  <a:pt x="3247462" y="2676497"/>
                  <a:pt x="3252453" y="2804124"/>
                  <a:pt x="3237330" y="2932130"/>
                </a:cubicBezTo>
                <a:cubicBezTo>
                  <a:pt x="3234609" y="2954893"/>
                  <a:pt x="3233201" y="2977688"/>
                  <a:pt x="3232714" y="3000503"/>
                </a:cubicBezTo>
                <a:lnTo>
                  <a:pt x="3233615" y="3068153"/>
                </a:lnTo>
                <a:lnTo>
                  <a:pt x="3188413" y="3064932"/>
                </a:lnTo>
                <a:cubicBezTo>
                  <a:pt x="3039240" y="3057221"/>
                  <a:pt x="2889775" y="3057530"/>
                  <a:pt x="2740627" y="3065836"/>
                </a:cubicBezTo>
                <a:cubicBezTo>
                  <a:pt x="2641415" y="3072036"/>
                  <a:pt x="2543982" y="3095285"/>
                  <a:pt x="2443754" y="3094381"/>
                </a:cubicBezTo>
                <a:cubicBezTo>
                  <a:pt x="2190453" y="3091669"/>
                  <a:pt x="1936390" y="3075782"/>
                  <a:pt x="1682327" y="3078752"/>
                </a:cubicBezTo>
                <a:cubicBezTo>
                  <a:pt x="1674197" y="3078882"/>
                  <a:pt x="1666067" y="3076944"/>
                  <a:pt x="1657937" y="3076944"/>
                </a:cubicBezTo>
                <a:cubicBezTo>
                  <a:pt x="1524046" y="3071390"/>
                  <a:pt x="1390155" y="3066482"/>
                  <a:pt x="1256136" y="3078623"/>
                </a:cubicBezTo>
                <a:cubicBezTo>
                  <a:pt x="1168104" y="3086502"/>
                  <a:pt x="1080452" y="3095932"/>
                  <a:pt x="991530" y="3090248"/>
                </a:cubicBezTo>
                <a:cubicBezTo>
                  <a:pt x="867801" y="3082369"/>
                  <a:pt x="744072" y="3076686"/>
                  <a:pt x="620090" y="3080948"/>
                </a:cubicBezTo>
                <a:cubicBezTo>
                  <a:pt x="570293" y="3082369"/>
                  <a:pt x="520497" y="3080948"/>
                  <a:pt x="470828" y="3080948"/>
                </a:cubicBezTo>
                <a:lnTo>
                  <a:pt x="469939" y="3081207"/>
                </a:lnTo>
                <a:cubicBezTo>
                  <a:pt x="437418" y="3081207"/>
                  <a:pt x="404898" y="3081982"/>
                  <a:pt x="372378" y="3081207"/>
                </a:cubicBezTo>
                <a:cubicBezTo>
                  <a:pt x="311022" y="3079786"/>
                  <a:pt x="249634" y="3076944"/>
                  <a:pt x="188230" y="3075879"/>
                </a:cubicBezTo>
                <a:lnTo>
                  <a:pt x="19434" y="3080760"/>
                </a:lnTo>
                <a:lnTo>
                  <a:pt x="23335" y="2940210"/>
                </a:lnTo>
                <a:cubicBezTo>
                  <a:pt x="23652" y="2892334"/>
                  <a:pt x="22808" y="2844419"/>
                  <a:pt x="20355" y="2796447"/>
                </a:cubicBezTo>
                <a:cubicBezTo>
                  <a:pt x="13984" y="2674257"/>
                  <a:pt x="1879" y="2552193"/>
                  <a:pt x="9780" y="2429876"/>
                </a:cubicBezTo>
                <a:cubicBezTo>
                  <a:pt x="16112" y="2301583"/>
                  <a:pt x="14277" y="2173022"/>
                  <a:pt x="4301" y="2044958"/>
                </a:cubicBezTo>
                <a:cubicBezTo>
                  <a:pt x="-1433" y="1980958"/>
                  <a:pt x="-1433" y="1916563"/>
                  <a:pt x="4301" y="1852563"/>
                </a:cubicBezTo>
                <a:cubicBezTo>
                  <a:pt x="20584" y="1696404"/>
                  <a:pt x="24839" y="1539213"/>
                  <a:pt x="17042" y="1382404"/>
                </a:cubicBezTo>
                <a:cubicBezTo>
                  <a:pt x="12582" y="1264291"/>
                  <a:pt x="4810" y="1146306"/>
                  <a:pt x="10288" y="1027939"/>
                </a:cubicBezTo>
                <a:cubicBezTo>
                  <a:pt x="16786" y="889439"/>
                  <a:pt x="21756" y="750813"/>
                  <a:pt x="15386" y="612313"/>
                </a:cubicBezTo>
                <a:cubicBezTo>
                  <a:pt x="8683" y="463705"/>
                  <a:pt x="9868" y="314846"/>
                  <a:pt x="18952" y="166364"/>
                </a:cubicBezTo>
                <a:close/>
              </a:path>
            </a:pathLst>
          </a:custGeom>
        </p:spPr>
      </p:pic>
      <p:pic>
        <p:nvPicPr>
          <p:cNvPr id="11" name="Image 10" descr="Une image contenant arbre, herbe, personne, extérieur&#10;&#10;Description générée automatiquement">
            <a:extLst>
              <a:ext uri="{FF2B5EF4-FFF2-40B4-BE49-F238E27FC236}">
                <a16:creationId xmlns:a16="http://schemas.microsoft.com/office/drawing/2014/main" id="{A68C9D8B-4411-96F0-F6E4-E157E8AE0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" r="-4" b="5374"/>
          <a:stretch/>
        </p:blipFill>
        <p:spPr>
          <a:xfrm>
            <a:off x="4683193" y="3258423"/>
            <a:ext cx="3259855" cy="3599585"/>
          </a:xfrm>
          <a:custGeom>
            <a:avLst/>
            <a:gdLst/>
            <a:ahLst/>
            <a:cxnLst/>
            <a:rect l="l" t="t" r="r" b="b"/>
            <a:pathLst>
              <a:path w="3259855" h="3599585">
                <a:moveTo>
                  <a:pt x="954022" y="498"/>
                </a:moveTo>
                <a:cubicBezTo>
                  <a:pt x="1119756" y="-3044"/>
                  <a:pt x="1286080" y="13085"/>
                  <a:pt x="1451761" y="24419"/>
                </a:cubicBezTo>
                <a:cubicBezTo>
                  <a:pt x="1625133" y="36367"/>
                  <a:pt x="1799027" y="38046"/>
                  <a:pt x="1972590" y="29457"/>
                </a:cubicBezTo>
                <a:cubicBezTo>
                  <a:pt x="2098351" y="23256"/>
                  <a:pt x="2223604" y="9049"/>
                  <a:pt x="2349873" y="12278"/>
                </a:cubicBezTo>
                <a:cubicBezTo>
                  <a:pt x="2532672" y="16928"/>
                  <a:pt x="2715343" y="23773"/>
                  <a:pt x="2898396" y="19124"/>
                </a:cubicBezTo>
                <a:cubicBezTo>
                  <a:pt x="2963040" y="17526"/>
                  <a:pt x="3027701" y="14038"/>
                  <a:pt x="3092353" y="11720"/>
                </a:cubicBezTo>
                <a:lnTo>
                  <a:pt x="3250836" y="11402"/>
                </a:lnTo>
                <a:lnTo>
                  <a:pt x="3254106" y="90752"/>
                </a:lnTo>
                <a:cubicBezTo>
                  <a:pt x="3254106" y="138488"/>
                  <a:pt x="3252140" y="186224"/>
                  <a:pt x="3248209" y="233871"/>
                </a:cubicBezTo>
                <a:cubicBezTo>
                  <a:pt x="3240316" y="320987"/>
                  <a:pt x="3242191" y="408521"/>
                  <a:pt x="3253804" y="495345"/>
                </a:cubicBezTo>
                <a:cubicBezTo>
                  <a:pt x="3266506" y="596937"/>
                  <a:pt x="3256677" y="698530"/>
                  <a:pt x="3247452" y="800123"/>
                </a:cubicBezTo>
                <a:cubicBezTo>
                  <a:pt x="3230970" y="978926"/>
                  <a:pt x="3238380" y="1157601"/>
                  <a:pt x="3250477" y="1336023"/>
                </a:cubicBezTo>
                <a:cubicBezTo>
                  <a:pt x="3258220" y="1458862"/>
                  <a:pt x="3253970" y="1582030"/>
                  <a:pt x="3237775" y="1704297"/>
                </a:cubicBezTo>
                <a:cubicBezTo>
                  <a:pt x="3234901" y="1728615"/>
                  <a:pt x="3233729" y="1752966"/>
                  <a:pt x="3233143" y="1777332"/>
                </a:cubicBezTo>
                <a:lnTo>
                  <a:pt x="3232811" y="1799145"/>
                </a:lnTo>
                <a:lnTo>
                  <a:pt x="3228576" y="1842531"/>
                </a:lnTo>
                <a:lnTo>
                  <a:pt x="3232166" y="1914850"/>
                </a:lnTo>
                <a:lnTo>
                  <a:pt x="3231789" y="1922451"/>
                </a:lnTo>
                <a:lnTo>
                  <a:pt x="3237441" y="1980367"/>
                </a:lnTo>
                <a:lnTo>
                  <a:pt x="3249248" y="2182039"/>
                </a:lnTo>
                <a:cubicBezTo>
                  <a:pt x="3250586" y="2269847"/>
                  <a:pt x="3248126" y="2357696"/>
                  <a:pt x="3241858" y="2445415"/>
                </a:cubicBezTo>
                <a:cubicBezTo>
                  <a:pt x="3232633" y="2606947"/>
                  <a:pt x="3242160" y="2768225"/>
                  <a:pt x="3253351" y="2929631"/>
                </a:cubicBezTo>
                <a:cubicBezTo>
                  <a:pt x="3266657" y="3121514"/>
                  <a:pt x="3245487" y="3313270"/>
                  <a:pt x="3242311" y="3505152"/>
                </a:cubicBezTo>
                <a:cubicBezTo>
                  <a:pt x="3242008" y="3522360"/>
                  <a:pt x="3243142" y="3539599"/>
                  <a:pt x="3244541" y="3556838"/>
                </a:cubicBezTo>
                <a:lnTo>
                  <a:pt x="3247700" y="3599585"/>
                </a:lnTo>
                <a:lnTo>
                  <a:pt x="15795" y="3599585"/>
                </a:lnTo>
                <a:lnTo>
                  <a:pt x="11716" y="3325801"/>
                </a:lnTo>
                <a:cubicBezTo>
                  <a:pt x="9693" y="3229953"/>
                  <a:pt x="8801" y="3134170"/>
                  <a:pt x="14216" y="3038609"/>
                </a:cubicBezTo>
                <a:cubicBezTo>
                  <a:pt x="20970" y="2919986"/>
                  <a:pt x="19695" y="2799963"/>
                  <a:pt x="14981" y="2681849"/>
                </a:cubicBezTo>
                <a:cubicBezTo>
                  <a:pt x="10266" y="2563738"/>
                  <a:pt x="3896" y="2445497"/>
                  <a:pt x="14981" y="2327384"/>
                </a:cubicBezTo>
                <a:cubicBezTo>
                  <a:pt x="23136" y="2224777"/>
                  <a:pt x="25047" y="2121762"/>
                  <a:pt x="20714" y="2018915"/>
                </a:cubicBezTo>
                <a:cubicBezTo>
                  <a:pt x="15745" y="1839643"/>
                  <a:pt x="6063" y="1660244"/>
                  <a:pt x="16637" y="1480971"/>
                </a:cubicBezTo>
                <a:cubicBezTo>
                  <a:pt x="32819" y="1209834"/>
                  <a:pt x="23136" y="938951"/>
                  <a:pt x="10394" y="668069"/>
                </a:cubicBezTo>
                <a:cubicBezTo>
                  <a:pt x="1475" y="482681"/>
                  <a:pt x="-5915" y="297422"/>
                  <a:pt x="6827" y="112034"/>
                </a:cubicBezTo>
                <a:lnTo>
                  <a:pt x="12538" y="21615"/>
                </a:lnTo>
                <a:lnTo>
                  <a:pt x="13383" y="21707"/>
                </a:lnTo>
                <a:cubicBezTo>
                  <a:pt x="79680" y="11270"/>
                  <a:pt x="146855" y="7847"/>
                  <a:pt x="213839" y="11503"/>
                </a:cubicBezTo>
                <a:cubicBezTo>
                  <a:pt x="405275" y="17315"/>
                  <a:pt x="595695" y="34236"/>
                  <a:pt x="788529" y="11503"/>
                </a:cubicBezTo>
                <a:cubicBezTo>
                  <a:pt x="843598" y="5045"/>
                  <a:pt x="898777" y="1679"/>
                  <a:pt x="954022" y="498"/>
                </a:cubicBezTo>
                <a:close/>
              </a:path>
            </a:pathLst>
          </a:custGeom>
        </p:spPr>
      </p:pic>
      <p:pic>
        <p:nvPicPr>
          <p:cNvPr id="9" name="Image 8" descr="Une image contenant herbe, extérieur, arbre, personne&#10;&#10;Description générée automatiquement">
            <a:extLst>
              <a:ext uri="{FF2B5EF4-FFF2-40B4-BE49-F238E27FC236}">
                <a16:creationId xmlns:a16="http://schemas.microsoft.com/office/drawing/2014/main" id="{356FF038-DD83-F097-FE5D-0F223D210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5351"/>
          <a:stretch/>
        </p:blipFill>
        <p:spPr>
          <a:xfrm>
            <a:off x="8153017" y="-7"/>
            <a:ext cx="4038983" cy="4195184"/>
          </a:xfrm>
          <a:custGeom>
            <a:avLst/>
            <a:gdLst/>
            <a:ahLst/>
            <a:cxnLst/>
            <a:rect l="l" t="t" r="r" b="b"/>
            <a:pathLst>
              <a:path w="4038983" h="4195184">
                <a:moveTo>
                  <a:pt x="25292" y="0"/>
                </a:moveTo>
                <a:lnTo>
                  <a:pt x="4038983" y="0"/>
                </a:lnTo>
                <a:lnTo>
                  <a:pt x="4038983" y="4173249"/>
                </a:lnTo>
                <a:lnTo>
                  <a:pt x="3931557" y="4161775"/>
                </a:lnTo>
                <a:cubicBezTo>
                  <a:pt x="3887047" y="4159904"/>
                  <a:pt x="3842427" y="4160901"/>
                  <a:pt x="3797950" y="4164774"/>
                </a:cubicBezTo>
                <a:cubicBezTo>
                  <a:pt x="3568711" y="4179842"/>
                  <a:pt x="3339218" y="4173041"/>
                  <a:pt x="3109979" y="4176375"/>
                </a:cubicBezTo>
                <a:cubicBezTo>
                  <a:pt x="2803311" y="4180909"/>
                  <a:pt x="2496897" y="4169308"/>
                  <a:pt x="2190356" y="4168242"/>
                </a:cubicBezTo>
                <a:cubicBezTo>
                  <a:pt x="2127525" y="4167975"/>
                  <a:pt x="2064439" y="4171442"/>
                  <a:pt x="2001862" y="4176775"/>
                </a:cubicBezTo>
                <a:cubicBezTo>
                  <a:pt x="1915168" y="4183976"/>
                  <a:pt x="1829615" y="4174908"/>
                  <a:pt x="1743683" y="4166375"/>
                </a:cubicBezTo>
                <a:cubicBezTo>
                  <a:pt x="1640105" y="4156108"/>
                  <a:pt x="1536783" y="4165175"/>
                  <a:pt x="1433841" y="4177042"/>
                </a:cubicBezTo>
                <a:cubicBezTo>
                  <a:pt x="1257114" y="4197030"/>
                  <a:pt x="1079054" y="4200510"/>
                  <a:pt x="901742" y="4187442"/>
                </a:cubicBezTo>
                <a:cubicBezTo>
                  <a:pt x="705885" y="4173442"/>
                  <a:pt x="510157" y="4175976"/>
                  <a:pt x="314300" y="4177042"/>
                </a:cubicBezTo>
                <a:lnTo>
                  <a:pt x="22883" y="4176257"/>
                </a:lnTo>
                <a:lnTo>
                  <a:pt x="15491" y="4122289"/>
                </a:lnTo>
                <a:cubicBezTo>
                  <a:pt x="3576" y="4042652"/>
                  <a:pt x="-1474" y="3962394"/>
                  <a:pt x="370" y="3882149"/>
                </a:cubicBezTo>
                <a:cubicBezTo>
                  <a:pt x="219" y="3686075"/>
                  <a:pt x="10652" y="3490382"/>
                  <a:pt x="29555" y="3294816"/>
                </a:cubicBezTo>
                <a:cubicBezTo>
                  <a:pt x="34137" y="3222826"/>
                  <a:pt x="32065" y="3150656"/>
                  <a:pt x="23355" y="3078932"/>
                </a:cubicBezTo>
                <a:cubicBezTo>
                  <a:pt x="14645" y="2997950"/>
                  <a:pt x="17685" y="2916371"/>
                  <a:pt x="32428" y="2835999"/>
                </a:cubicBezTo>
                <a:cubicBezTo>
                  <a:pt x="51027" y="2740756"/>
                  <a:pt x="42710" y="2645512"/>
                  <a:pt x="35906" y="2550269"/>
                </a:cubicBezTo>
                <a:cubicBezTo>
                  <a:pt x="17306" y="2288796"/>
                  <a:pt x="-5377" y="2027322"/>
                  <a:pt x="9746" y="1764959"/>
                </a:cubicBezTo>
                <a:cubicBezTo>
                  <a:pt x="12922" y="1708956"/>
                  <a:pt x="26832" y="1654350"/>
                  <a:pt x="32580" y="1598729"/>
                </a:cubicBezTo>
                <a:cubicBezTo>
                  <a:pt x="49365" y="1437069"/>
                  <a:pt x="29705" y="1276045"/>
                  <a:pt x="21691" y="1114767"/>
                </a:cubicBezTo>
                <a:cubicBezTo>
                  <a:pt x="10169" y="936281"/>
                  <a:pt x="12497" y="757351"/>
                  <a:pt x="28647" y="579120"/>
                </a:cubicBezTo>
                <a:cubicBezTo>
                  <a:pt x="38779" y="482353"/>
                  <a:pt x="42219" y="385459"/>
                  <a:pt x="40971" y="288533"/>
                </a:cubicBezTo>
                <a:close/>
              </a:path>
            </a:pathLst>
          </a:custGeom>
        </p:spPr>
      </p:pic>
      <p:sp>
        <p:nvSpPr>
          <p:cNvPr id="8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4409267"/>
            <a:ext cx="3383280" cy="18288"/>
          </a:xfrm>
          <a:custGeom>
            <a:avLst/>
            <a:gdLst>
              <a:gd name="connsiteX0" fmla="*/ 0 w 3383280"/>
              <a:gd name="connsiteY0" fmla="*/ 0 h 18288"/>
              <a:gd name="connsiteX1" fmla="*/ 676656 w 3383280"/>
              <a:gd name="connsiteY1" fmla="*/ 0 h 18288"/>
              <a:gd name="connsiteX2" fmla="*/ 1319479 w 3383280"/>
              <a:gd name="connsiteY2" fmla="*/ 0 h 18288"/>
              <a:gd name="connsiteX3" fmla="*/ 1962302 w 3383280"/>
              <a:gd name="connsiteY3" fmla="*/ 0 h 18288"/>
              <a:gd name="connsiteX4" fmla="*/ 2706624 w 3383280"/>
              <a:gd name="connsiteY4" fmla="*/ 0 h 18288"/>
              <a:gd name="connsiteX5" fmla="*/ 3383280 w 3383280"/>
              <a:gd name="connsiteY5" fmla="*/ 0 h 18288"/>
              <a:gd name="connsiteX6" fmla="*/ 3383280 w 3383280"/>
              <a:gd name="connsiteY6" fmla="*/ 18288 h 18288"/>
              <a:gd name="connsiteX7" fmla="*/ 2706624 w 3383280"/>
              <a:gd name="connsiteY7" fmla="*/ 18288 h 18288"/>
              <a:gd name="connsiteX8" fmla="*/ 2131466 w 3383280"/>
              <a:gd name="connsiteY8" fmla="*/ 18288 h 18288"/>
              <a:gd name="connsiteX9" fmla="*/ 1488643 w 3383280"/>
              <a:gd name="connsiteY9" fmla="*/ 18288 h 18288"/>
              <a:gd name="connsiteX10" fmla="*/ 845820 w 3383280"/>
              <a:gd name="connsiteY10" fmla="*/ 18288 h 18288"/>
              <a:gd name="connsiteX11" fmla="*/ 0 w 3383280"/>
              <a:gd name="connsiteY11" fmla="*/ 18288 h 18288"/>
              <a:gd name="connsiteX12" fmla="*/ 0 w 338328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3280" h="18288" fill="none" extrusionOk="0">
                <a:moveTo>
                  <a:pt x="0" y="0"/>
                </a:moveTo>
                <a:cubicBezTo>
                  <a:pt x="237173" y="2829"/>
                  <a:pt x="403433" y="9167"/>
                  <a:pt x="676656" y="0"/>
                </a:cubicBezTo>
                <a:cubicBezTo>
                  <a:pt x="949879" y="-9167"/>
                  <a:pt x="1103389" y="-19890"/>
                  <a:pt x="1319479" y="0"/>
                </a:cubicBezTo>
                <a:cubicBezTo>
                  <a:pt x="1535569" y="19890"/>
                  <a:pt x="1682672" y="-17352"/>
                  <a:pt x="1962302" y="0"/>
                </a:cubicBezTo>
                <a:cubicBezTo>
                  <a:pt x="2241932" y="17352"/>
                  <a:pt x="2522200" y="-30059"/>
                  <a:pt x="2706624" y="0"/>
                </a:cubicBezTo>
                <a:cubicBezTo>
                  <a:pt x="2891048" y="30059"/>
                  <a:pt x="3045365" y="-14656"/>
                  <a:pt x="3383280" y="0"/>
                </a:cubicBezTo>
                <a:cubicBezTo>
                  <a:pt x="3382846" y="7551"/>
                  <a:pt x="3382813" y="9822"/>
                  <a:pt x="3383280" y="18288"/>
                </a:cubicBezTo>
                <a:cubicBezTo>
                  <a:pt x="3053377" y="3328"/>
                  <a:pt x="2851947" y="-13486"/>
                  <a:pt x="2706624" y="18288"/>
                </a:cubicBezTo>
                <a:cubicBezTo>
                  <a:pt x="2561301" y="50062"/>
                  <a:pt x="2276448" y="-4069"/>
                  <a:pt x="2131466" y="18288"/>
                </a:cubicBezTo>
                <a:cubicBezTo>
                  <a:pt x="1986484" y="40645"/>
                  <a:pt x="1793482" y="35971"/>
                  <a:pt x="1488643" y="18288"/>
                </a:cubicBezTo>
                <a:cubicBezTo>
                  <a:pt x="1183804" y="605"/>
                  <a:pt x="1165655" y="13056"/>
                  <a:pt x="845820" y="18288"/>
                </a:cubicBezTo>
                <a:cubicBezTo>
                  <a:pt x="525985" y="23520"/>
                  <a:pt x="359281" y="20906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383280" h="18288" stroke="0" extrusionOk="0">
                <a:moveTo>
                  <a:pt x="0" y="0"/>
                </a:moveTo>
                <a:cubicBezTo>
                  <a:pt x="268344" y="9609"/>
                  <a:pt x="438266" y="25094"/>
                  <a:pt x="608990" y="0"/>
                </a:cubicBezTo>
                <a:cubicBezTo>
                  <a:pt x="779714" y="-25094"/>
                  <a:pt x="1051156" y="12077"/>
                  <a:pt x="1353312" y="0"/>
                </a:cubicBezTo>
                <a:cubicBezTo>
                  <a:pt x="1655468" y="-12077"/>
                  <a:pt x="1744944" y="15185"/>
                  <a:pt x="1928470" y="0"/>
                </a:cubicBezTo>
                <a:cubicBezTo>
                  <a:pt x="2111996" y="-15185"/>
                  <a:pt x="2262421" y="-9753"/>
                  <a:pt x="2503627" y="0"/>
                </a:cubicBezTo>
                <a:cubicBezTo>
                  <a:pt x="2744833" y="9753"/>
                  <a:pt x="3026048" y="-23784"/>
                  <a:pt x="3383280" y="0"/>
                </a:cubicBezTo>
                <a:cubicBezTo>
                  <a:pt x="3383198" y="4406"/>
                  <a:pt x="3383191" y="9982"/>
                  <a:pt x="3383280" y="18288"/>
                </a:cubicBezTo>
                <a:cubicBezTo>
                  <a:pt x="3162586" y="20850"/>
                  <a:pt x="2901132" y="28452"/>
                  <a:pt x="2740457" y="18288"/>
                </a:cubicBezTo>
                <a:cubicBezTo>
                  <a:pt x="2579782" y="8124"/>
                  <a:pt x="2388638" y="-13238"/>
                  <a:pt x="2097634" y="18288"/>
                </a:cubicBezTo>
                <a:cubicBezTo>
                  <a:pt x="1806630" y="49814"/>
                  <a:pt x="1687248" y="-8161"/>
                  <a:pt x="1454810" y="18288"/>
                </a:cubicBezTo>
                <a:cubicBezTo>
                  <a:pt x="1222372" y="44737"/>
                  <a:pt x="872924" y="37554"/>
                  <a:pt x="710489" y="18288"/>
                </a:cubicBezTo>
                <a:cubicBezTo>
                  <a:pt x="548054" y="-978"/>
                  <a:pt x="151263" y="49891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ersonne, habits, eau, piscine&#10;&#10;Description générée automatiquement">
            <a:extLst>
              <a:ext uri="{FF2B5EF4-FFF2-40B4-BE49-F238E27FC236}">
                <a16:creationId xmlns:a16="http://schemas.microsoft.com/office/drawing/2014/main" id="{8A4EE194-949E-4703-59AC-F733D0763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0" r="-1" b="36182"/>
          <a:stretch/>
        </p:blipFill>
        <p:spPr>
          <a:xfrm>
            <a:off x="8171361" y="4366936"/>
            <a:ext cx="4020639" cy="2491073"/>
          </a:xfrm>
          <a:custGeom>
            <a:avLst/>
            <a:gdLst/>
            <a:ahLst/>
            <a:cxnLst/>
            <a:rect l="l" t="t" r="r" b="b"/>
            <a:pathLst>
              <a:path w="4020639" h="2491073">
                <a:moveTo>
                  <a:pt x="2387172" y="4"/>
                </a:moveTo>
                <a:cubicBezTo>
                  <a:pt x="2431588" y="-79"/>
                  <a:pt x="2476014" y="1187"/>
                  <a:pt x="2520440" y="4521"/>
                </a:cubicBezTo>
                <a:cubicBezTo>
                  <a:pt x="2670017" y="18188"/>
                  <a:pt x="2820292" y="21522"/>
                  <a:pt x="2970288" y="14521"/>
                </a:cubicBezTo>
                <a:cubicBezTo>
                  <a:pt x="3090823" y="5814"/>
                  <a:pt x="3211725" y="4294"/>
                  <a:pt x="3332425" y="9988"/>
                </a:cubicBezTo>
                <a:cubicBezTo>
                  <a:pt x="3444887" y="16788"/>
                  <a:pt x="3557349" y="23721"/>
                  <a:pt x="3670191" y="19722"/>
                </a:cubicBezTo>
                <a:cubicBezTo>
                  <a:pt x="3715125" y="18121"/>
                  <a:pt x="3759424" y="16121"/>
                  <a:pt x="3803977" y="13454"/>
                </a:cubicBezTo>
                <a:cubicBezTo>
                  <a:pt x="3844957" y="9821"/>
                  <a:pt x="3886048" y="8104"/>
                  <a:pt x="3927130" y="8304"/>
                </a:cubicBezTo>
                <a:lnTo>
                  <a:pt x="4020639" y="13128"/>
                </a:lnTo>
                <a:lnTo>
                  <a:pt x="4020639" y="2491073"/>
                </a:lnTo>
                <a:lnTo>
                  <a:pt x="6804" y="2491073"/>
                </a:lnTo>
                <a:lnTo>
                  <a:pt x="20473" y="2308286"/>
                </a:lnTo>
                <a:cubicBezTo>
                  <a:pt x="23924" y="2245403"/>
                  <a:pt x="26128" y="2182489"/>
                  <a:pt x="27088" y="2119545"/>
                </a:cubicBezTo>
                <a:cubicBezTo>
                  <a:pt x="30263" y="1875850"/>
                  <a:pt x="38884" y="1631647"/>
                  <a:pt x="11966" y="1388714"/>
                </a:cubicBezTo>
                <a:cubicBezTo>
                  <a:pt x="-6330" y="1224134"/>
                  <a:pt x="928" y="1060316"/>
                  <a:pt x="4255" y="895864"/>
                </a:cubicBezTo>
                <a:cubicBezTo>
                  <a:pt x="8035" y="711091"/>
                  <a:pt x="6221" y="526193"/>
                  <a:pt x="6221" y="341421"/>
                </a:cubicBezTo>
                <a:cubicBezTo>
                  <a:pt x="5918" y="261036"/>
                  <a:pt x="11060" y="181159"/>
                  <a:pt x="19830" y="101154"/>
                </a:cubicBezTo>
                <a:cubicBezTo>
                  <a:pt x="22968" y="72137"/>
                  <a:pt x="24376" y="43159"/>
                  <a:pt x="24410" y="14230"/>
                </a:cubicBezTo>
                <a:lnTo>
                  <a:pt x="24352" y="12883"/>
                </a:lnTo>
                <a:lnTo>
                  <a:pt x="156331" y="7988"/>
                </a:lnTo>
                <a:cubicBezTo>
                  <a:pt x="300221" y="-159"/>
                  <a:pt x="444492" y="3228"/>
                  <a:pt x="587900" y="18121"/>
                </a:cubicBezTo>
                <a:cubicBezTo>
                  <a:pt x="689357" y="25975"/>
                  <a:pt x="791270" y="24722"/>
                  <a:pt x="892537" y="14388"/>
                </a:cubicBezTo>
                <a:cubicBezTo>
                  <a:pt x="1078365" y="-1747"/>
                  <a:pt x="1263813" y="11188"/>
                  <a:pt x="1449261" y="22122"/>
                </a:cubicBezTo>
                <a:cubicBezTo>
                  <a:pt x="1628870" y="32788"/>
                  <a:pt x="1808352" y="24921"/>
                  <a:pt x="1987961" y="17855"/>
                </a:cubicBezTo>
                <a:cubicBezTo>
                  <a:pt x="2120763" y="12655"/>
                  <a:pt x="2253923" y="254"/>
                  <a:pt x="2387172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93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C86A3BE-0D6C-6F26-28E5-B27D4B3A4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033" y="2713549"/>
            <a:ext cx="4805887" cy="2889114"/>
          </a:xfrm>
        </p:spPr>
        <p:txBody>
          <a:bodyPr anchor="b">
            <a:normAutofit fontScale="90000"/>
          </a:bodyPr>
          <a:lstStyle/>
          <a:p>
            <a:r>
              <a:rPr lang="fr-FR" sz="5400" b="1" dirty="0">
                <a:solidFill>
                  <a:srgbClr val="FF0000"/>
                </a:solidFill>
              </a:rPr>
              <a:t> Retrouvez nous aux </a:t>
            </a:r>
            <a:br>
              <a:rPr lang="fr-FR" sz="5400" b="1" dirty="0">
                <a:solidFill>
                  <a:srgbClr val="FF0000"/>
                </a:solidFill>
              </a:rPr>
            </a:br>
            <a:r>
              <a:rPr lang="fr-FR" sz="5400" b="1" dirty="0">
                <a:solidFill>
                  <a:srgbClr val="FF0000"/>
                </a:solidFill>
              </a:rPr>
              <a:t>Portes Ouvertes </a:t>
            </a:r>
            <a:r>
              <a:rPr lang="fr-FR" sz="5400" b="1" dirty="0" err="1">
                <a:solidFill>
                  <a:srgbClr val="FF0000"/>
                </a:solidFill>
              </a:rPr>
              <a:t>Aquabresse</a:t>
            </a:r>
            <a:br>
              <a:rPr lang="fr-FR" sz="5400" b="1" dirty="0">
                <a:solidFill>
                  <a:srgbClr val="FF0000"/>
                </a:solidFill>
              </a:rPr>
            </a:br>
            <a:r>
              <a:rPr lang="fr-FR" sz="5400" b="1" dirty="0">
                <a:solidFill>
                  <a:srgbClr val="FF0000"/>
                </a:solidFill>
              </a:rPr>
              <a:t>Samedi 14 septembre </a:t>
            </a:r>
            <a:br>
              <a:rPr lang="fr-FR" sz="5400" b="1" dirty="0">
                <a:solidFill>
                  <a:srgbClr val="FF0000"/>
                </a:solidFill>
              </a:rPr>
            </a:br>
            <a:r>
              <a:rPr lang="fr-FR" sz="5400" b="1" dirty="0">
                <a:solidFill>
                  <a:srgbClr val="FF0000"/>
                </a:solidFill>
              </a:rPr>
              <a:t>14h – 17h</a:t>
            </a:r>
            <a:br>
              <a:rPr lang="fr-FR" sz="5400" b="1" dirty="0">
                <a:solidFill>
                  <a:srgbClr val="FF0000"/>
                </a:solidFill>
              </a:rPr>
            </a:br>
            <a:r>
              <a:rPr lang="fr-FR" sz="5400" b="1" dirty="0">
                <a:solidFill>
                  <a:srgbClr val="FF0000"/>
                </a:solidFill>
              </a:rPr>
              <a:t>AQUABRESSE</a:t>
            </a:r>
            <a:endParaRPr lang="fr-FR" sz="5400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7167EB06-EA73-7856-EDA1-9E7189EA8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5" y="6003879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fr-FR" sz="2000" dirty="0"/>
              <a:t>Contact : </a:t>
            </a:r>
            <a:r>
              <a:rPr lang="fr-FR" sz="2000" dirty="0">
                <a:hlinkClick r:id="rId2"/>
              </a:rPr>
              <a:t>cnbl71500@gmail.com</a:t>
            </a:r>
            <a:endParaRPr lang="fr-FR" sz="2000" dirty="0"/>
          </a:p>
          <a:p>
            <a:pPr algn="l"/>
            <a:r>
              <a:rPr lang="fr-FR" sz="2000" dirty="0"/>
              <a:t>PERNET Mireille : 06.24.83.55.75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8A6F38-F4E9-56E6-1A9F-D19261C5C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6249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omme, personne, posant, vêtement de travail&#10;&#10;Description générée automatiquement">
            <a:extLst>
              <a:ext uri="{FF2B5EF4-FFF2-40B4-BE49-F238E27FC236}">
                <a16:creationId xmlns:a16="http://schemas.microsoft.com/office/drawing/2014/main" id="{6307D04D-1EB3-1B66-58B7-96A8F2116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76" y="593745"/>
            <a:ext cx="6374017" cy="342560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B95A34E-D57D-585A-F797-107183DE0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538717"/>
            <a:ext cx="11139854" cy="9820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Le bureau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00A36168-2741-2607-5AAC-8A287715B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417" y="330046"/>
            <a:ext cx="2900699" cy="371363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02055DC3-048F-4A72-5C5D-780997230CC2}"/>
              </a:ext>
            </a:extLst>
          </p:cNvPr>
          <p:cNvSpPr txBox="1"/>
          <p:nvPr/>
        </p:nvSpPr>
        <p:spPr>
          <a:xfrm>
            <a:off x="4777740" y="4079548"/>
            <a:ext cx="325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Président : Patrick VARLOT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41EBB5-F128-0C98-8423-8BB47EEC00A3}"/>
              </a:ext>
            </a:extLst>
          </p:cNvPr>
          <p:cNvSpPr txBox="1"/>
          <p:nvPr/>
        </p:nvSpPr>
        <p:spPr>
          <a:xfrm>
            <a:off x="372460" y="4052998"/>
            <a:ext cx="353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Trésorière : Armelle LEPINE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8CAE68F-83AB-2636-F072-6BEF1347307F}"/>
              </a:ext>
            </a:extLst>
          </p:cNvPr>
          <p:cNvSpPr txBox="1"/>
          <p:nvPr/>
        </p:nvSpPr>
        <p:spPr>
          <a:xfrm>
            <a:off x="8600417" y="4079548"/>
            <a:ext cx="306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Secrétaire : Mireille PERNET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FD08D38-A88A-EC9C-E2DC-3927156966F5}"/>
              </a:ext>
            </a:extLst>
          </p:cNvPr>
          <p:cNvSpPr txBox="1"/>
          <p:nvPr/>
        </p:nvSpPr>
        <p:spPr>
          <a:xfrm>
            <a:off x="279221" y="5663139"/>
            <a:ext cx="11612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Trésorier adjointe : Saïd AOUAM/ Bénévoles : Dominique COULON , Renaud FOURNIER , Raphaëlle CHAUSSON , Maxime SEGUIN et Adam BOUDIER, représentant des jeunes</a:t>
            </a:r>
          </a:p>
        </p:txBody>
      </p:sp>
      <p:pic>
        <p:nvPicPr>
          <p:cNvPr id="8" name="Espace réservé du contenu 7" descr="Une image contenant personne, Visage humain, habits, Citoyen sénior&#10;&#10;Description générée automatiquement">
            <a:extLst>
              <a:ext uri="{FF2B5EF4-FFF2-40B4-BE49-F238E27FC236}">
                <a16:creationId xmlns:a16="http://schemas.microsoft.com/office/drawing/2014/main" id="{AC8EC1A9-DAD6-5167-E520-B73E5AEFF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4" y="59692"/>
            <a:ext cx="2900700" cy="3867601"/>
          </a:xfrm>
        </p:spPr>
      </p:pic>
    </p:spTree>
    <p:extLst>
      <p:ext uri="{BB962C8B-B14F-4D97-AF65-F5344CB8AC3E}">
        <p14:creationId xmlns:p14="http://schemas.microsoft.com/office/powerpoint/2010/main" val="3685178685"/>
      </p:ext>
    </p:extLst>
  </p:cSld>
  <p:clrMapOvr>
    <a:masterClrMapping/>
  </p:clrMapOvr>
  <p:transition advTm="5000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D5620DD-649D-6761-1179-BA1BB982E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043" y="1242908"/>
            <a:ext cx="7978974" cy="54926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Création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SECTION BNSSA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pour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cette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saison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2024/25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partenariat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avec BLI </a:t>
            </a:r>
            <a:b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246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arbre, personne, extérieur, groupe">
            <a:extLst>
              <a:ext uri="{FF2B5EF4-FFF2-40B4-BE49-F238E27FC236}">
                <a16:creationId xmlns:a16="http://schemas.microsoft.com/office/drawing/2014/main" id="{46050094-40D8-65D1-F873-37D805331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BCF45B-ACB0-7655-9BA1-EA2DC519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 séances de fin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d’année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faites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à la piscine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Cuiseaux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6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A36865E-7215-C1C7-CA1C-CA660A867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Que propose le club 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2F71FC-8CBD-09FF-62B2-91385A3E9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0" y="157164"/>
            <a:ext cx="7612380" cy="6019800"/>
          </a:xfrm>
        </p:spPr>
        <p:txBody>
          <a:bodyPr anchor="ctr">
            <a:normAutofit fontScale="85000" lnSpcReduction="10000"/>
          </a:bodyPr>
          <a:lstStyle/>
          <a:p>
            <a:pPr marL="228600" lvl="0" indent="-2152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Char char="•"/>
            </a:pPr>
            <a:r>
              <a:rPr lang="fr-FR" dirty="0">
                <a:solidFill>
                  <a:schemeClr val="accent2"/>
                </a:solidFill>
              </a:rPr>
              <a:t>Licence loisir :</a:t>
            </a:r>
            <a:r>
              <a:rPr lang="fr-FR" dirty="0"/>
              <a:t> différents créneaux seront mis en place  afin d’apprendre et se perfectionner dans la natation. Tout cela sans compétitions, et ouvert à tous niveaux !</a:t>
            </a:r>
          </a:p>
          <a:p>
            <a:pPr marL="228600" lvl="0" indent="-21526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Char char="•"/>
            </a:pPr>
            <a:r>
              <a:rPr lang="fr-FR" dirty="0">
                <a:solidFill>
                  <a:schemeClr val="accent2"/>
                </a:solidFill>
              </a:rPr>
              <a:t>Licence compétiteur :  </a:t>
            </a:r>
            <a:r>
              <a:rPr lang="fr-FR" dirty="0"/>
              <a:t>si vous souhaitez vous perfectionner dans les 4 nages  et aimez la compétition, ce groupe est fait pour vous !  Une participation à au moins deux compétitions dans l’année vous sera demandée.</a:t>
            </a:r>
          </a:p>
          <a:p>
            <a:pPr marL="228600" lvl="0" indent="-21526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Char char="•"/>
            </a:pPr>
            <a:r>
              <a:rPr lang="fr-FR" dirty="0">
                <a:solidFill>
                  <a:schemeClr val="accent2"/>
                </a:solidFill>
              </a:rPr>
              <a:t>Licence triathlète : </a:t>
            </a:r>
            <a:r>
              <a:rPr lang="fr-FR" dirty="0"/>
              <a:t>Vous vous perfectionnerez dans la nage, dans le vélo et dans la course à pied tout en participant à une compétition dans l’année.</a:t>
            </a:r>
          </a:p>
        </p:txBody>
      </p:sp>
    </p:spTree>
    <p:extLst>
      <p:ext uri="{BB962C8B-B14F-4D97-AF65-F5344CB8AC3E}">
        <p14:creationId xmlns:p14="http://schemas.microsoft.com/office/powerpoint/2010/main" val="46177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84A4AB-2174-2293-984F-1A30101D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400" dirty="0"/>
              <a:t>BNSSA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F1BBC0-FD3D-0630-FA22-A1A55CC26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200" dirty="0">
              <a:latin typeface="Agency FB" panose="020B0503020202020204" pitchFamily="34" charset="0"/>
            </a:endParaRPr>
          </a:p>
          <a:p>
            <a:endParaRPr lang="fr-FR" sz="2200" dirty="0"/>
          </a:p>
          <a:p>
            <a:r>
              <a:rPr lang="fr-FR" sz="2200" dirty="0"/>
              <a:t>Objectif: Devenir surveillant de baignade</a:t>
            </a:r>
          </a:p>
          <a:p>
            <a:r>
              <a:rPr lang="fr-FR" sz="2200" dirty="0"/>
              <a:t>Ouvert à tous les licenciés</a:t>
            </a:r>
          </a:p>
          <a:p>
            <a:r>
              <a:rPr lang="fr-FR" sz="2200" dirty="0"/>
              <a:t>Séance le lundi 18h45 à 19h45</a:t>
            </a:r>
          </a:p>
          <a:p>
            <a:pPr marL="0" indent="0">
              <a:buNone/>
            </a:pPr>
            <a:r>
              <a:rPr lang="fr-FR" sz="2200" dirty="0"/>
              <a:t>.</a:t>
            </a:r>
          </a:p>
        </p:txBody>
      </p:sp>
      <p:pic>
        <p:nvPicPr>
          <p:cNvPr id="5" name="Picture 4" descr="Lunettes de natation sur le côté d’une allée de piscine">
            <a:extLst>
              <a:ext uri="{FF2B5EF4-FFF2-40B4-BE49-F238E27FC236}">
                <a16:creationId xmlns:a16="http://schemas.microsoft.com/office/drawing/2014/main" id="{6DDDF97A-4C72-095E-E070-039DA6D1C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39" r="2480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936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sport, natation, piscine, eau&#10;&#10;Description générée automatiquement">
            <a:extLst>
              <a:ext uri="{FF2B5EF4-FFF2-40B4-BE49-F238E27FC236}">
                <a16:creationId xmlns:a16="http://schemas.microsoft.com/office/drawing/2014/main" id="{FE69D8C9-60B7-4F7A-10F4-5BD934C36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25570" b="-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8C4825-4615-4047-CDF1-AA6544E5A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" r="-3" b="10527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Image 10" descr="Une image contenant sport, eau, piscine, Centre de loisirs&#10;&#10;Description générée automatiquement">
            <a:extLst>
              <a:ext uri="{FF2B5EF4-FFF2-40B4-BE49-F238E27FC236}">
                <a16:creationId xmlns:a16="http://schemas.microsoft.com/office/drawing/2014/main" id="{FC5E8EAB-C150-F52B-2B5D-2C959229F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8" r="-1" b="4730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41" name="Freeform: Shape 25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27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84A4AB-2174-2293-984F-1A30101D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fr-FR" sz="3400"/>
              <a:t>Natation synchronisée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F1BBC0-FD3D-0630-FA22-A1A55CC26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/>
          </a:bodyPr>
          <a:lstStyle/>
          <a:p>
            <a:r>
              <a:rPr lang="fr-FR" sz="2000" dirty="0"/>
              <a:t>Ouvert à tous les licenciés</a:t>
            </a:r>
          </a:p>
          <a:p>
            <a:r>
              <a:rPr lang="fr-FR" sz="2000" dirty="0"/>
              <a:t>Séance le samedi de 8h à 9h</a:t>
            </a:r>
          </a:p>
          <a:p>
            <a:r>
              <a:rPr lang="fr-FR" sz="2000" dirty="0"/>
              <a:t>Objectif : découvrir et pratiquer la natation synchronisée.</a:t>
            </a:r>
          </a:p>
        </p:txBody>
      </p:sp>
    </p:spTree>
    <p:extLst>
      <p:ext uri="{BB962C8B-B14F-4D97-AF65-F5344CB8AC3E}">
        <p14:creationId xmlns:p14="http://schemas.microsoft.com/office/powerpoint/2010/main" val="57965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3FE4E-2F45-001A-8E0E-C23D466B8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La Section</a:t>
            </a:r>
            <a:r>
              <a:rPr lang="en-US" dirty="0"/>
              <a:t> </a:t>
            </a:r>
            <a:r>
              <a:rPr lang="en-US" kern="1200" dirty="0">
                <a:solidFill>
                  <a:schemeClr val="tx1"/>
                </a:solidFill>
              </a:rPr>
              <a:t>Triathlon</a:t>
            </a: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 16" descr="Une image contenant plein air, personne, habits, barrière&#10;&#10;Description générée automatiquement">
            <a:extLst>
              <a:ext uri="{FF2B5EF4-FFF2-40B4-BE49-F238E27FC236}">
                <a16:creationId xmlns:a16="http://schemas.microsoft.com/office/drawing/2014/main" id="{F56C35D5-3A46-42D3-1170-9B85B57E4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522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3" name="Image 12" descr="Une image contenant personne, roue, Vélo - Équipement et matériel, vélo&#10;&#10;Description générée automatiquement">
            <a:extLst>
              <a:ext uri="{FF2B5EF4-FFF2-40B4-BE49-F238E27FC236}">
                <a16:creationId xmlns:a16="http://schemas.microsoft.com/office/drawing/2014/main" id="{EF4E5CC4-22A9-9FFC-9976-95761B8FB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r="32216" b="1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 descr="Une image contenant plein air, roue, Roue de vélo, vélo&#10;&#10;Description générée automatiquement">
            <a:extLst>
              <a:ext uri="{FF2B5EF4-FFF2-40B4-BE49-F238E27FC236}">
                <a16:creationId xmlns:a16="http://schemas.microsoft.com/office/drawing/2014/main" id="{C03F90CC-0266-1388-AB6C-14B8A5068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 r="23668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19" name="Image 18" descr="Une image contenant plein air, personne, chaussures, route&#10;&#10;Description générée automatiquement">
            <a:extLst>
              <a:ext uri="{FF2B5EF4-FFF2-40B4-BE49-F238E27FC236}">
                <a16:creationId xmlns:a16="http://schemas.microsoft.com/office/drawing/2014/main" id="{90465854-0E84-9F55-57B0-FB25800D7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0" r="-1" b="23849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 descr="Une image contenant personne, herbe, plein air, sport&#10;&#10;Description générée automatiquement">
            <a:extLst>
              <a:ext uri="{FF2B5EF4-FFF2-40B4-BE49-F238E27FC236}">
                <a16:creationId xmlns:a16="http://schemas.microsoft.com/office/drawing/2014/main" id="{CBAD039E-D7F1-8292-86DD-9D479C1FE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r="21843" b="2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 descr="Une image contenant plein air, Véhicule terrestre, Roue de vélo, roue&#10;&#10;Description générée automatiquement">
            <a:extLst>
              <a:ext uri="{FF2B5EF4-FFF2-40B4-BE49-F238E27FC236}">
                <a16:creationId xmlns:a16="http://schemas.microsoft.com/office/drawing/2014/main" id="{1473F50D-D041-FAD1-68C9-47FBEE8FC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r="16587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7185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1010</Words>
  <Application>Microsoft Office PowerPoint</Application>
  <PresentationFormat>Grand écran</PresentationFormat>
  <Paragraphs>165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Agency FB</vt:lpstr>
      <vt:lpstr>Arial</vt:lpstr>
      <vt:lpstr>Calibri</vt:lpstr>
      <vt:lpstr>Calibri Light</vt:lpstr>
      <vt:lpstr>Thème Office</vt:lpstr>
      <vt:lpstr>CNBL</vt:lpstr>
      <vt:lpstr>  CNBL Club Natation De La Bresse Louhannaise  Section Natation Section Triathlon Section BNSSA</vt:lpstr>
      <vt:lpstr>Le bureau</vt:lpstr>
      <vt:lpstr>Création SECTION BNSSA pour cette saison 2024/25   en partenariat avec BLI  </vt:lpstr>
      <vt:lpstr>Des séances de fin d’année faites à la piscine de Cuiseaux</vt:lpstr>
      <vt:lpstr>Que propose le club ?</vt:lpstr>
      <vt:lpstr>BNSSA</vt:lpstr>
      <vt:lpstr>Natation synchronisée</vt:lpstr>
      <vt:lpstr>La Section Triathlon</vt:lpstr>
      <vt:lpstr>Créneaux entrainement triathlon</vt:lpstr>
      <vt:lpstr>Créneau renforcement musculaire</vt:lpstr>
      <vt:lpstr>Licence Loisir</vt:lpstr>
      <vt:lpstr>Licence Loisir</vt:lpstr>
      <vt:lpstr>Licence Loisir Sénior-Adultes</vt:lpstr>
      <vt:lpstr>COMPETITION NATATION</vt:lpstr>
      <vt:lpstr>Licence Compétiteur</vt:lpstr>
      <vt:lpstr>Licence Triathlon </vt:lpstr>
      <vt:lpstr>Présentation PowerPoint</vt:lpstr>
      <vt:lpstr>Présentation PowerPoint</vt:lpstr>
      <vt:lpstr>Présentation PowerPoint</vt:lpstr>
      <vt:lpstr>Inscription 2024/2025 </vt:lpstr>
      <vt:lpstr>Inscription 2024/2025  </vt:lpstr>
      <vt:lpstr>La boutique du club</vt:lpstr>
      <vt:lpstr> Retrouvez nous aux  Portes Ouvertes Aquabresse Samedi 14 septembre  14h – 17h AQUABRESSE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CNBL</dc:title>
  <dc:creator>Leo Paccaut</dc:creator>
  <cp:lastModifiedBy>Club Natation</cp:lastModifiedBy>
  <cp:revision>97</cp:revision>
  <dcterms:created xsi:type="dcterms:W3CDTF">2022-08-27T12:40:49Z</dcterms:created>
  <dcterms:modified xsi:type="dcterms:W3CDTF">2024-09-06T20:06:07Z</dcterms:modified>
</cp:coreProperties>
</file>